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5.xml" ContentType="application/vnd.ms-office.drawingml.diagramDrawing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56" r:id="rId2"/>
    <p:sldId id="257" r:id="rId3"/>
    <p:sldId id="259" r:id="rId4"/>
    <p:sldId id="260" r:id="rId5"/>
    <p:sldId id="261" r:id="rId6"/>
    <p:sldId id="269" r:id="rId7"/>
    <p:sldId id="270" r:id="rId8"/>
    <p:sldId id="262" r:id="rId9"/>
    <p:sldId id="263" r:id="rId10"/>
    <p:sldId id="266" r:id="rId11"/>
    <p:sldId id="268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61" autoAdjust="0"/>
    <p:restoredTop sz="94654" autoAdjust="0"/>
  </p:normalViewPr>
  <p:slideViewPr>
    <p:cSldViewPr>
      <p:cViewPr varScale="1">
        <p:scale>
          <a:sx n="115" d="100"/>
          <a:sy n="115" d="100"/>
        </p:scale>
        <p:origin x="-99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perspective val="30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Выпуск 2022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Электрики</c:v>
                </c:pt>
                <c:pt idx="1">
                  <c:v>Разработка </c:v>
                </c:pt>
                <c:pt idx="2">
                  <c:v>Бурение</c:v>
                </c:pt>
                <c:pt idx="3">
                  <c:v>Монтаж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50</c:v>
                </c:pt>
                <c:pt idx="1">
                  <c:v>130</c:v>
                </c:pt>
                <c:pt idx="2">
                  <c:v>125</c:v>
                </c:pt>
                <c:pt idx="3">
                  <c:v>50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Выпуск 2023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Электрики</c:v>
                </c:pt>
                <c:pt idx="1">
                  <c:v>Разработка </c:v>
                </c:pt>
                <c:pt idx="2">
                  <c:v>Бурение</c:v>
                </c:pt>
                <c:pt idx="3">
                  <c:v>Монтаж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60</c:v>
                </c:pt>
                <c:pt idx="1">
                  <c:v>135</c:v>
                </c:pt>
                <c:pt idx="2">
                  <c:v>127</c:v>
                </c:pt>
                <c:pt idx="3">
                  <c:v>55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Выпуск 2024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Электрики</c:v>
                </c:pt>
                <c:pt idx="1">
                  <c:v>Разработка </c:v>
                </c:pt>
                <c:pt idx="2">
                  <c:v>Бурение</c:v>
                </c:pt>
                <c:pt idx="3">
                  <c:v>Монтаж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75</c:v>
                </c:pt>
                <c:pt idx="1">
                  <c:v>145</c:v>
                </c:pt>
                <c:pt idx="2">
                  <c:v>130</c:v>
                </c:pt>
                <c:pt idx="3">
                  <c:v>60</c:v>
                </c:pt>
              </c:numCache>
            </c:numRef>
          </c:val>
        </c:ser>
        <c:shape val="cylinder"/>
        <c:axId val="65616512"/>
        <c:axId val="65635072"/>
        <c:axId val="0"/>
      </c:bar3DChart>
      <c:catAx>
        <c:axId val="65616512"/>
        <c:scaling>
          <c:orientation val="minMax"/>
        </c:scaling>
        <c:axPos val="b"/>
        <c:tickLblPos val="nextTo"/>
        <c:crossAx val="65635072"/>
        <c:crosses val="autoZero"/>
        <c:auto val="1"/>
        <c:lblAlgn val="ctr"/>
        <c:lblOffset val="100"/>
      </c:catAx>
      <c:valAx>
        <c:axId val="65635072"/>
        <c:scaling>
          <c:orientation val="minMax"/>
        </c:scaling>
        <c:axPos val="l"/>
        <c:majorGridlines/>
        <c:numFmt formatCode="General" sourceLinked="1"/>
        <c:tickLblPos val="nextTo"/>
        <c:crossAx val="6561651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gif"/><Relationship Id="rId1" Type="http://schemas.openxmlformats.org/officeDocument/2006/relationships/image" Target="../media/image7.jpeg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8.gif"/><Relationship Id="rId1" Type="http://schemas.openxmlformats.org/officeDocument/2006/relationships/image" Target="../media/image7.jpeg"/><Relationship Id="rId5" Type="http://schemas.openxmlformats.org/officeDocument/2006/relationships/image" Target="../media/image9.jpeg"/><Relationship Id="rId4" Type="http://schemas.openxmlformats.org/officeDocument/2006/relationships/image" Target="../media/image11.gif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jpeg"/><Relationship Id="rId2" Type="http://schemas.openxmlformats.org/officeDocument/2006/relationships/image" Target="../media/image81.gif"/><Relationship Id="rId1" Type="http://schemas.openxmlformats.org/officeDocument/2006/relationships/image" Target="../media/image71.jpeg"/><Relationship Id="rId5" Type="http://schemas.openxmlformats.org/officeDocument/2006/relationships/image" Target="../media/image111.gif"/><Relationship Id="rId4" Type="http://schemas.openxmlformats.org/officeDocument/2006/relationships/image" Target="../media/image101.gif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gif"/><Relationship Id="rId2" Type="http://schemas.openxmlformats.org/officeDocument/2006/relationships/image" Target="../media/image81.gif"/><Relationship Id="rId1" Type="http://schemas.openxmlformats.org/officeDocument/2006/relationships/image" Target="../media/image71.jpeg"/><Relationship Id="rId5" Type="http://schemas.openxmlformats.org/officeDocument/2006/relationships/image" Target="../media/image91.jpeg"/><Relationship Id="rId4" Type="http://schemas.openxmlformats.org/officeDocument/2006/relationships/image" Target="../media/image111.gi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0C09D3-A930-4ABC-9E88-FF345BA20296}" type="doc">
      <dgm:prSet loTypeId="urn:microsoft.com/office/officeart/2005/8/layout/vList3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0C46A9-7908-43BE-A380-731794016081}">
      <dgm:prSet phldrT="[Текст]"/>
      <dgm:spPr/>
      <dgm:t>
        <a:bodyPr/>
        <a:lstStyle/>
        <a:p>
          <a:r>
            <a:rPr lang="ru-RU" dirty="0" smtClean="0"/>
            <a:t>ООО «</a:t>
          </a:r>
          <a:r>
            <a:rPr lang="ru-RU" dirty="0" err="1" smtClean="0"/>
            <a:t>Томсккабель</a:t>
          </a:r>
          <a:r>
            <a:rPr lang="ru-RU" dirty="0" smtClean="0"/>
            <a:t>»</a:t>
          </a:r>
          <a:endParaRPr lang="ru-RU" dirty="0"/>
        </a:p>
      </dgm:t>
    </dgm:pt>
    <dgm:pt modelId="{09712444-D11F-4073-9B87-1573C6F1B7F4}" type="parTrans" cxnId="{DA6DAE85-E128-497C-88FF-D93731A10AAC}">
      <dgm:prSet/>
      <dgm:spPr/>
      <dgm:t>
        <a:bodyPr/>
        <a:lstStyle/>
        <a:p>
          <a:endParaRPr lang="ru-RU"/>
        </a:p>
      </dgm:t>
    </dgm:pt>
    <dgm:pt modelId="{0E7CADE0-7759-41F9-9A79-B8157A3F12DA}" type="sibTrans" cxnId="{DA6DAE85-E128-497C-88FF-D93731A10AAC}">
      <dgm:prSet/>
      <dgm:spPr/>
      <dgm:t>
        <a:bodyPr/>
        <a:lstStyle/>
        <a:p>
          <a:endParaRPr lang="ru-RU"/>
        </a:p>
      </dgm:t>
    </dgm:pt>
    <dgm:pt modelId="{C669D27B-DF6E-4417-B3E9-986509E9DD7E}">
      <dgm:prSet phldrT="[Текст]"/>
      <dgm:spPr/>
      <dgm:t>
        <a:bodyPr/>
        <a:lstStyle/>
        <a:p>
          <a:r>
            <a:rPr lang="ru-RU" dirty="0" smtClean="0"/>
            <a:t>Томская домостроительная компания</a:t>
          </a:r>
          <a:endParaRPr lang="ru-RU" dirty="0"/>
        </a:p>
      </dgm:t>
    </dgm:pt>
    <dgm:pt modelId="{3B92AFE4-FFF4-41DE-93D9-38082C86039F}" type="parTrans" cxnId="{3F876202-FEBC-44AD-A117-3B5F2DE62D33}">
      <dgm:prSet/>
      <dgm:spPr/>
      <dgm:t>
        <a:bodyPr/>
        <a:lstStyle/>
        <a:p>
          <a:endParaRPr lang="ru-RU"/>
        </a:p>
      </dgm:t>
    </dgm:pt>
    <dgm:pt modelId="{C9D85A68-1F3B-4C30-AEF8-A38793714048}" type="sibTrans" cxnId="{3F876202-FEBC-44AD-A117-3B5F2DE62D33}">
      <dgm:prSet/>
      <dgm:spPr/>
      <dgm:t>
        <a:bodyPr/>
        <a:lstStyle/>
        <a:p>
          <a:endParaRPr lang="ru-RU"/>
        </a:p>
      </dgm:t>
    </dgm:pt>
    <dgm:pt modelId="{99A288A3-3DF6-4280-AFEC-CC7B8AB95E49}">
      <dgm:prSet phldrT="[Текст]"/>
      <dgm:spPr/>
      <dgm:t>
        <a:bodyPr/>
        <a:lstStyle/>
        <a:p>
          <a:r>
            <a:rPr lang="ru-RU" dirty="0" smtClean="0"/>
            <a:t>ЗАО «</a:t>
          </a:r>
          <a:r>
            <a:rPr lang="ru-RU" dirty="0" err="1" smtClean="0"/>
            <a:t>Сибкабель</a:t>
          </a:r>
          <a:r>
            <a:rPr lang="ru-RU" dirty="0" smtClean="0"/>
            <a:t>»</a:t>
          </a:r>
          <a:endParaRPr lang="ru-RU" dirty="0"/>
        </a:p>
      </dgm:t>
    </dgm:pt>
    <dgm:pt modelId="{691FC98E-76B3-4AA9-8BF0-5E0BD44E28CA}" type="parTrans" cxnId="{5BE8AF97-E5AD-47A7-8213-395EBB0D43AF}">
      <dgm:prSet/>
      <dgm:spPr/>
      <dgm:t>
        <a:bodyPr/>
        <a:lstStyle/>
        <a:p>
          <a:endParaRPr lang="ru-RU"/>
        </a:p>
      </dgm:t>
    </dgm:pt>
    <dgm:pt modelId="{53B1376C-7D16-43F4-8620-606746AC2360}" type="sibTrans" cxnId="{5BE8AF97-E5AD-47A7-8213-395EBB0D43AF}">
      <dgm:prSet/>
      <dgm:spPr/>
      <dgm:t>
        <a:bodyPr/>
        <a:lstStyle/>
        <a:p>
          <a:endParaRPr lang="ru-RU"/>
        </a:p>
      </dgm:t>
    </dgm:pt>
    <dgm:pt modelId="{601F47D5-85EA-4D90-8C8F-7BAA428449E5}">
      <dgm:prSet/>
      <dgm:spPr/>
      <dgm:t>
        <a:bodyPr/>
        <a:lstStyle/>
        <a:p>
          <a:r>
            <a:rPr lang="ru-RU" dirty="0" smtClean="0"/>
            <a:t>Томская распределительная компания</a:t>
          </a:r>
          <a:endParaRPr lang="ru-RU" dirty="0"/>
        </a:p>
      </dgm:t>
    </dgm:pt>
    <dgm:pt modelId="{FEBDFB8B-2DEB-4D5A-BFBC-FCE918B510AB}" type="parTrans" cxnId="{F8F06354-5787-4603-A496-456957593279}">
      <dgm:prSet/>
      <dgm:spPr/>
      <dgm:t>
        <a:bodyPr/>
        <a:lstStyle/>
        <a:p>
          <a:endParaRPr lang="ru-RU"/>
        </a:p>
      </dgm:t>
    </dgm:pt>
    <dgm:pt modelId="{EEF54D54-3C94-40E7-9FD8-9C569E706CEF}" type="sibTrans" cxnId="{F8F06354-5787-4603-A496-456957593279}">
      <dgm:prSet/>
      <dgm:spPr/>
      <dgm:t>
        <a:bodyPr/>
        <a:lstStyle/>
        <a:p>
          <a:endParaRPr lang="ru-RU"/>
        </a:p>
      </dgm:t>
    </dgm:pt>
    <dgm:pt modelId="{F2D3D46E-6E00-4C21-9355-E77C687D851E}">
      <dgm:prSet/>
      <dgm:spPr/>
      <dgm:t>
        <a:bodyPr/>
        <a:lstStyle/>
        <a:p>
          <a:r>
            <a:rPr lang="ru-RU" dirty="0" smtClean="0"/>
            <a:t>Томская электронная компания</a:t>
          </a:r>
          <a:endParaRPr lang="ru-RU" dirty="0"/>
        </a:p>
      </dgm:t>
    </dgm:pt>
    <dgm:pt modelId="{EB52845D-35C0-4F19-A58D-B8B87BE86D3F}" type="parTrans" cxnId="{38AA032C-D326-42C2-B961-8013F00D5912}">
      <dgm:prSet/>
      <dgm:spPr/>
      <dgm:t>
        <a:bodyPr/>
        <a:lstStyle/>
        <a:p>
          <a:endParaRPr lang="ru-RU"/>
        </a:p>
      </dgm:t>
    </dgm:pt>
    <dgm:pt modelId="{622697DF-6DCA-4322-A622-79A93AA2DC46}" type="sibTrans" cxnId="{38AA032C-D326-42C2-B961-8013F00D5912}">
      <dgm:prSet/>
      <dgm:spPr/>
      <dgm:t>
        <a:bodyPr/>
        <a:lstStyle/>
        <a:p>
          <a:endParaRPr lang="ru-RU"/>
        </a:p>
      </dgm:t>
    </dgm:pt>
    <dgm:pt modelId="{5F17471E-5110-4266-941D-4B26C487D18A}" type="pres">
      <dgm:prSet presAssocID="{860C09D3-A930-4ABC-9E88-FF345BA20296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AF70893-108F-4F61-B9AB-2F2CB89F34C8}" type="pres">
      <dgm:prSet presAssocID="{C40C46A9-7908-43BE-A380-731794016081}" presName="composite" presStyleCnt="0"/>
      <dgm:spPr/>
    </dgm:pt>
    <dgm:pt modelId="{365C0E88-355E-4F4E-A0F1-0CB94CB9BAAF}" type="pres">
      <dgm:prSet presAssocID="{C40C46A9-7908-43BE-A380-731794016081}" presName="imgShp" presStyleLbl="fgImgPlace1" presStyleIdx="0" presStyleCnt="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2A2F950A-11D7-4A3C-8F87-CC4136D8F2ED}" type="pres">
      <dgm:prSet presAssocID="{C40C46A9-7908-43BE-A380-731794016081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7C1DBE-F2B0-44D6-940B-09A0DC17B635}" type="pres">
      <dgm:prSet presAssocID="{0E7CADE0-7759-41F9-9A79-B8157A3F12DA}" presName="spacing" presStyleCnt="0"/>
      <dgm:spPr/>
    </dgm:pt>
    <dgm:pt modelId="{9CCE6589-B879-402D-B151-0B86F0D16702}" type="pres">
      <dgm:prSet presAssocID="{C669D27B-DF6E-4417-B3E9-986509E9DD7E}" presName="composite" presStyleCnt="0"/>
      <dgm:spPr/>
    </dgm:pt>
    <dgm:pt modelId="{6A363B5E-6BC2-449A-830F-8DCE4E742B7A}" type="pres">
      <dgm:prSet presAssocID="{C669D27B-DF6E-4417-B3E9-986509E9DD7E}" presName="imgShp" presStyleLbl="fgImgPlace1" presStyleIdx="1" presStyleCnt="5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65001C02-5323-4BB1-BE45-39390137ABBA}" type="pres">
      <dgm:prSet presAssocID="{C669D27B-DF6E-4417-B3E9-986509E9DD7E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D018E5-0A82-4A06-9227-90C9B83FA1EA}" type="pres">
      <dgm:prSet presAssocID="{C9D85A68-1F3B-4C30-AEF8-A38793714048}" presName="spacing" presStyleCnt="0"/>
      <dgm:spPr/>
    </dgm:pt>
    <dgm:pt modelId="{9F3B90B9-E0AA-4F05-A60F-B6F8CC36CC48}" type="pres">
      <dgm:prSet presAssocID="{99A288A3-3DF6-4280-AFEC-CC7B8AB95E49}" presName="composite" presStyleCnt="0"/>
      <dgm:spPr/>
    </dgm:pt>
    <dgm:pt modelId="{147E9DDE-4EFF-4CC0-B969-B4518816C584}" type="pres">
      <dgm:prSet presAssocID="{99A288A3-3DF6-4280-AFEC-CC7B8AB95E49}" presName="imgShp" presStyleLbl="fgImgPlace1" presStyleIdx="2" presStyleCnt="5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7492585E-C146-4B47-A824-7C7C332A98CF}" type="pres">
      <dgm:prSet presAssocID="{99A288A3-3DF6-4280-AFEC-CC7B8AB95E49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B4B9AB-94E1-4AE5-8E9A-0C46ED7615B1}" type="pres">
      <dgm:prSet presAssocID="{53B1376C-7D16-43F4-8620-606746AC2360}" presName="spacing" presStyleCnt="0"/>
      <dgm:spPr/>
    </dgm:pt>
    <dgm:pt modelId="{479D4FF6-2172-4EC7-8F27-4450E19DE103}" type="pres">
      <dgm:prSet presAssocID="{601F47D5-85EA-4D90-8C8F-7BAA428449E5}" presName="composite" presStyleCnt="0"/>
      <dgm:spPr/>
    </dgm:pt>
    <dgm:pt modelId="{B2FD3329-A497-4D01-9F1F-8569953FCD34}" type="pres">
      <dgm:prSet presAssocID="{601F47D5-85EA-4D90-8C8F-7BAA428449E5}" presName="imgShp" presStyleLbl="fgImgPlace1" presStyleIdx="3" presStyleCnt="5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E6836F82-8AA7-4320-AAB4-91AE7AAF06CC}" type="pres">
      <dgm:prSet presAssocID="{601F47D5-85EA-4D90-8C8F-7BAA428449E5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D21B92-614B-4D31-A8E8-A2FFBDC74E0D}" type="pres">
      <dgm:prSet presAssocID="{EEF54D54-3C94-40E7-9FD8-9C569E706CEF}" presName="spacing" presStyleCnt="0"/>
      <dgm:spPr/>
    </dgm:pt>
    <dgm:pt modelId="{7E7912F7-E7EB-4221-9B4F-6AFD6C1DAC53}" type="pres">
      <dgm:prSet presAssocID="{F2D3D46E-6E00-4C21-9355-E77C687D851E}" presName="composite" presStyleCnt="0"/>
      <dgm:spPr/>
    </dgm:pt>
    <dgm:pt modelId="{070A6093-CC69-41E1-A087-B6202A625EB2}" type="pres">
      <dgm:prSet presAssocID="{F2D3D46E-6E00-4C21-9355-E77C687D851E}" presName="imgShp" presStyleLbl="fgImgPlace1" presStyleIdx="4" presStyleCnt="5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</dgm:pt>
    <dgm:pt modelId="{56C38C35-42B7-4D68-A14A-487462C4DD25}" type="pres">
      <dgm:prSet presAssocID="{F2D3D46E-6E00-4C21-9355-E77C687D851E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CE952D-8471-4FE4-9A59-C8AF392CAD08}" type="presOf" srcId="{860C09D3-A930-4ABC-9E88-FF345BA20296}" destId="{5F17471E-5110-4266-941D-4B26C487D18A}" srcOrd="0" destOrd="0" presId="urn:microsoft.com/office/officeart/2005/8/layout/vList3"/>
    <dgm:cxn modelId="{35414EA5-7F54-466C-8C29-08DFA9F4EDFA}" type="presOf" srcId="{99A288A3-3DF6-4280-AFEC-CC7B8AB95E49}" destId="{7492585E-C146-4B47-A824-7C7C332A98CF}" srcOrd="0" destOrd="0" presId="urn:microsoft.com/office/officeart/2005/8/layout/vList3"/>
    <dgm:cxn modelId="{C62F0BEA-758C-4545-99D2-540D0FC2A10A}" type="presOf" srcId="{F2D3D46E-6E00-4C21-9355-E77C687D851E}" destId="{56C38C35-42B7-4D68-A14A-487462C4DD25}" srcOrd="0" destOrd="0" presId="urn:microsoft.com/office/officeart/2005/8/layout/vList3"/>
    <dgm:cxn modelId="{38AA032C-D326-42C2-B961-8013F00D5912}" srcId="{860C09D3-A930-4ABC-9E88-FF345BA20296}" destId="{F2D3D46E-6E00-4C21-9355-E77C687D851E}" srcOrd="4" destOrd="0" parTransId="{EB52845D-35C0-4F19-A58D-B8B87BE86D3F}" sibTransId="{622697DF-6DCA-4322-A622-79A93AA2DC46}"/>
    <dgm:cxn modelId="{DAD948DF-94EF-4D43-B578-FA14BB2E856D}" type="presOf" srcId="{C669D27B-DF6E-4417-B3E9-986509E9DD7E}" destId="{65001C02-5323-4BB1-BE45-39390137ABBA}" srcOrd="0" destOrd="0" presId="urn:microsoft.com/office/officeart/2005/8/layout/vList3"/>
    <dgm:cxn modelId="{F8F06354-5787-4603-A496-456957593279}" srcId="{860C09D3-A930-4ABC-9E88-FF345BA20296}" destId="{601F47D5-85EA-4D90-8C8F-7BAA428449E5}" srcOrd="3" destOrd="0" parTransId="{FEBDFB8B-2DEB-4D5A-BFBC-FCE918B510AB}" sibTransId="{EEF54D54-3C94-40E7-9FD8-9C569E706CEF}"/>
    <dgm:cxn modelId="{599284B2-7EE7-4ED3-ABFB-C75EE411FA29}" type="presOf" srcId="{C40C46A9-7908-43BE-A380-731794016081}" destId="{2A2F950A-11D7-4A3C-8F87-CC4136D8F2ED}" srcOrd="0" destOrd="0" presId="urn:microsoft.com/office/officeart/2005/8/layout/vList3"/>
    <dgm:cxn modelId="{9CA4FF39-F5F4-4960-917F-4FF8EB27C64B}" type="presOf" srcId="{601F47D5-85EA-4D90-8C8F-7BAA428449E5}" destId="{E6836F82-8AA7-4320-AAB4-91AE7AAF06CC}" srcOrd="0" destOrd="0" presId="urn:microsoft.com/office/officeart/2005/8/layout/vList3"/>
    <dgm:cxn modelId="{DA6DAE85-E128-497C-88FF-D93731A10AAC}" srcId="{860C09D3-A930-4ABC-9E88-FF345BA20296}" destId="{C40C46A9-7908-43BE-A380-731794016081}" srcOrd="0" destOrd="0" parTransId="{09712444-D11F-4073-9B87-1573C6F1B7F4}" sibTransId="{0E7CADE0-7759-41F9-9A79-B8157A3F12DA}"/>
    <dgm:cxn modelId="{5BE8AF97-E5AD-47A7-8213-395EBB0D43AF}" srcId="{860C09D3-A930-4ABC-9E88-FF345BA20296}" destId="{99A288A3-3DF6-4280-AFEC-CC7B8AB95E49}" srcOrd="2" destOrd="0" parTransId="{691FC98E-76B3-4AA9-8BF0-5E0BD44E28CA}" sibTransId="{53B1376C-7D16-43F4-8620-606746AC2360}"/>
    <dgm:cxn modelId="{3F876202-FEBC-44AD-A117-3B5F2DE62D33}" srcId="{860C09D3-A930-4ABC-9E88-FF345BA20296}" destId="{C669D27B-DF6E-4417-B3E9-986509E9DD7E}" srcOrd="1" destOrd="0" parTransId="{3B92AFE4-FFF4-41DE-93D9-38082C86039F}" sibTransId="{C9D85A68-1F3B-4C30-AEF8-A38793714048}"/>
    <dgm:cxn modelId="{A87B2943-0931-4417-A2EA-2E3ED943CB97}" type="presParOf" srcId="{5F17471E-5110-4266-941D-4B26C487D18A}" destId="{4AF70893-108F-4F61-B9AB-2F2CB89F34C8}" srcOrd="0" destOrd="0" presId="urn:microsoft.com/office/officeart/2005/8/layout/vList3"/>
    <dgm:cxn modelId="{AE11D42E-B261-4185-B7F5-12DA7A40C729}" type="presParOf" srcId="{4AF70893-108F-4F61-B9AB-2F2CB89F34C8}" destId="{365C0E88-355E-4F4E-A0F1-0CB94CB9BAAF}" srcOrd="0" destOrd="0" presId="urn:microsoft.com/office/officeart/2005/8/layout/vList3"/>
    <dgm:cxn modelId="{6819CE91-A531-48E9-9E98-5F7C90EF9D59}" type="presParOf" srcId="{4AF70893-108F-4F61-B9AB-2F2CB89F34C8}" destId="{2A2F950A-11D7-4A3C-8F87-CC4136D8F2ED}" srcOrd="1" destOrd="0" presId="urn:microsoft.com/office/officeart/2005/8/layout/vList3"/>
    <dgm:cxn modelId="{DCDC434B-75C7-433D-9FB8-C4750FCAE712}" type="presParOf" srcId="{5F17471E-5110-4266-941D-4B26C487D18A}" destId="{AF7C1DBE-F2B0-44D6-940B-09A0DC17B635}" srcOrd="1" destOrd="0" presId="urn:microsoft.com/office/officeart/2005/8/layout/vList3"/>
    <dgm:cxn modelId="{0BEF55A4-6652-4284-B56E-4BAD6212B40C}" type="presParOf" srcId="{5F17471E-5110-4266-941D-4B26C487D18A}" destId="{9CCE6589-B879-402D-B151-0B86F0D16702}" srcOrd="2" destOrd="0" presId="urn:microsoft.com/office/officeart/2005/8/layout/vList3"/>
    <dgm:cxn modelId="{4C6F0AE9-DA3F-4A33-A2F6-7191A93E7630}" type="presParOf" srcId="{9CCE6589-B879-402D-B151-0B86F0D16702}" destId="{6A363B5E-6BC2-449A-830F-8DCE4E742B7A}" srcOrd="0" destOrd="0" presId="urn:microsoft.com/office/officeart/2005/8/layout/vList3"/>
    <dgm:cxn modelId="{51BB2BA4-C8A5-4854-B2AE-A1FFA9035A57}" type="presParOf" srcId="{9CCE6589-B879-402D-B151-0B86F0D16702}" destId="{65001C02-5323-4BB1-BE45-39390137ABBA}" srcOrd="1" destOrd="0" presId="urn:microsoft.com/office/officeart/2005/8/layout/vList3"/>
    <dgm:cxn modelId="{5784C108-AC60-4CC4-A77B-98052BA5122D}" type="presParOf" srcId="{5F17471E-5110-4266-941D-4B26C487D18A}" destId="{06D018E5-0A82-4A06-9227-90C9B83FA1EA}" srcOrd="3" destOrd="0" presId="urn:microsoft.com/office/officeart/2005/8/layout/vList3"/>
    <dgm:cxn modelId="{288F636D-F50F-403C-BE4E-010319474F8C}" type="presParOf" srcId="{5F17471E-5110-4266-941D-4B26C487D18A}" destId="{9F3B90B9-E0AA-4F05-A60F-B6F8CC36CC48}" srcOrd="4" destOrd="0" presId="urn:microsoft.com/office/officeart/2005/8/layout/vList3"/>
    <dgm:cxn modelId="{3B1511B9-29FC-4479-B27A-E61E97DD7755}" type="presParOf" srcId="{9F3B90B9-E0AA-4F05-A60F-B6F8CC36CC48}" destId="{147E9DDE-4EFF-4CC0-B969-B4518816C584}" srcOrd="0" destOrd="0" presId="urn:microsoft.com/office/officeart/2005/8/layout/vList3"/>
    <dgm:cxn modelId="{D67780AC-93E4-4A0E-B281-6AF159E4A5E3}" type="presParOf" srcId="{9F3B90B9-E0AA-4F05-A60F-B6F8CC36CC48}" destId="{7492585E-C146-4B47-A824-7C7C332A98CF}" srcOrd="1" destOrd="0" presId="urn:microsoft.com/office/officeart/2005/8/layout/vList3"/>
    <dgm:cxn modelId="{01BB15BA-67D1-4DC0-9A72-F8AD3909F7DB}" type="presParOf" srcId="{5F17471E-5110-4266-941D-4B26C487D18A}" destId="{B2B4B9AB-94E1-4AE5-8E9A-0C46ED7615B1}" srcOrd="5" destOrd="0" presId="urn:microsoft.com/office/officeart/2005/8/layout/vList3"/>
    <dgm:cxn modelId="{3CCA19D6-E9ED-47E2-AE04-0C32FC8EA9CB}" type="presParOf" srcId="{5F17471E-5110-4266-941D-4B26C487D18A}" destId="{479D4FF6-2172-4EC7-8F27-4450E19DE103}" srcOrd="6" destOrd="0" presId="urn:microsoft.com/office/officeart/2005/8/layout/vList3"/>
    <dgm:cxn modelId="{23E6AECC-A622-4B04-BCA7-44AB8D1B7838}" type="presParOf" srcId="{479D4FF6-2172-4EC7-8F27-4450E19DE103}" destId="{B2FD3329-A497-4D01-9F1F-8569953FCD34}" srcOrd="0" destOrd="0" presId="urn:microsoft.com/office/officeart/2005/8/layout/vList3"/>
    <dgm:cxn modelId="{5CDBF39F-7C8D-4428-9525-1A6D4FBB24E4}" type="presParOf" srcId="{479D4FF6-2172-4EC7-8F27-4450E19DE103}" destId="{E6836F82-8AA7-4320-AAB4-91AE7AAF06CC}" srcOrd="1" destOrd="0" presId="urn:microsoft.com/office/officeart/2005/8/layout/vList3"/>
    <dgm:cxn modelId="{D9D400BB-F498-47B7-AF95-0A7882DE92BF}" type="presParOf" srcId="{5F17471E-5110-4266-941D-4B26C487D18A}" destId="{D0D21B92-614B-4D31-A8E8-A2FFBDC74E0D}" srcOrd="7" destOrd="0" presId="urn:microsoft.com/office/officeart/2005/8/layout/vList3"/>
    <dgm:cxn modelId="{A3076540-7DB0-45CA-8D68-E109B1B0384B}" type="presParOf" srcId="{5F17471E-5110-4266-941D-4B26C487D18A}" destId="{7E7912F7-E7EB-4221-9B4F-6AFD6C1DAC53}" srcOrd="8" destOrd="0" presId="urn:microsoft.com/office/officeart/2005/8/layout/vList3"/>
    <dgm:cxn modelId="{5D2644C1-4975-43E3-8EFF-F55495F53279}" type="presParOf" srcId="{7E7912F7-E7EB-4221-9B4F-6AFD6C1DAC53}" destId="{070A6093-CC69-41E1-A087-B6202A625EB2}" srcOrd="0" destOrd="0" presId="urn:microsoft.com/office/officeart/2005/8/layout/vList3"/>
    <dgm:cxn modelId="{741BB358-2712-4B90-935D-946265A2ABD4}" type="presParOf" srcId="{7E7912F7-E7EB-4221-9B4F-6AFD6C1DAC53}" destId="{56C38C35-42B7-4D68-A14A-487462C4DD25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05E5D0-DC82-4E86-BDDC-C4E7D8390755}" type="doc">
      <dgm:prSet loTypeId="urn:microsoft.com/office/officeart/2005/8/layout/vList4" loCatId="list" qsTypeId="urn:microsoft.com/office/officeart/2005/8/quickstyle/3d2" qsCatId="3D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D8B7CB3B-7C78-49DB-8A6C-6EE2602A43B1}">
      <dgm:prSet phldrT="[Текст]"/>
      <dgm:spPr/>
      <dgm:t>
        <a:bodyPr/>
        <a:lstStyle/>
        <a:p>
          <a:r>
            <a:rPr lang="ru-RU" dirty="0" smtClean="0"/>
            <a:t>ООО «</a:t>
          </a:r>
          <a:r>
            <a:rPr lang="ru-RU" dirty="0" err="1" smtClean="0"/>
            <a:t>Томсккабель</a:t>
          </a:r>
          <a:r>
            <a:rPr lang="ru-RU" dirty="0" smtClean="0"/>
            <a:t>»</a:t>
          </a:r>
          <a:endParaRPr lang="ru-RU" dirty="0"/>
        </a:p>
      </dgm:t>
    </dgm:pt>
    <dgm:pt modelId="{A5652ED4-F9DA-458B-8689-3E3FDDACA9BE}" type="parTrans" cxnId="{6E17C607-EB10-43E1-B1F2-E8AC84EC7A0D}">
      <dgm:prSet/>
      <dgm:spPr/>
      <dgm:t>
        <a:bodyPr/>
        <a:lstStyle/>
        <a:p>
          <a:endParaRPr lang="ru-RU"/>
        </a:p>
      </dgm:t>
    </dgm:pt>
    <dgm:pt modelId="{83E58C4A-104D-4FEE-BD15-6BE879B53DFD}" type="sibTrans" cxnId="{6E17C607-EB10-43E1-B1F2-E8AC84EC7A0D}">
      <dgm:prSet/>
      <dgm:spPr/>
      <dgm:t>
        <a:bodyPr/>
        <a:lstStyle/>
        <a:p>
          <a:endParaRPr lang="ru-RU"/>
        </a:p>
      </dgm:t>
    </dgm:pt>
    <dgm:pt modelId="{62D45437-AA46-442F-805F-E183128B908E}">
      <dgm:prSet phldrT="[Текст]"/>
      <dgm:spPr/>
      <dgm:t>
        <a:bodyPr/>
        <a:lstStyle/>
        <a:p>
          <a:r>
            <a:rPr lang="ru-RU" dirty="0" smtClean="0"/>
            <a:t>Томская домостроительная компания</a:t>
          </a:r>
          <a:endParaRPr lang="ru-RU" dirty="0"/>
        </a:p>
      </dgm:t>
    </dgm:pt>
    <dgm:pt modelId="{62690093-AE81-4A91-9BA1-CF9486C9354C}" type="parTrans" cxnId="{CDB4C798-C2E5-483C-9599-E90557E2128F}">
      <dgm:prSet/>
      <dgm:spPr/>
      <dgm:t>
        <a:bodyPr/>
        <a:lstStyle/>
        <a:p>
          <a:endParaRPr lang="ru-RU"/>
        </a:p>
      </dgm:t>
    </dgm:pt>
    <dgm:pt modelId="{9391671E-490D-48A2-A9AC-1219C20E4E65}" type="sibTrans" cxnId="{CDB4C798-C2E5-483C-9599-E90557E2128F}">
      <dgm:prSet/>
      <dgm:spPr/>
      <dgm:t>
        <a:bodyPr/>
        <a:lstStyle/>
        <a:p>
          <a:endParaRPr lang="ru-RU"/>
        </a:p>
      </dgm:t>
    </dgm:pt>
    <dgm:pt modelId="{78EC118B-F947-4566-90AD-8A7490B3C6E2}">
      <dgm:prSet phldrT="[Текст]"/>
      <dgm:spPr/>
      <dgm:t>
        <a:bodyPr/>
        <a:lstStyle/>
        <a:p>
          <a:r>
            <a:rPr lang="ru-RU" dirty="0" smtClean="0"/>
            <a:t>Томская распределительная компания</a:t>
          </a:r>
          <a:endParaRPr lang="ru-RU" dirty="0"/>
        </a:p>
      </dgm:t>
    </dgm:pt>
    <dgm:pt modelId="{A1DA09D9-CFA0-40EA-B030-7B813C04F0F1}" type="parTrans" cxnId="{1D8364B4-B4CC-4D9F-AB38-8240A0B9D404}">
      <dgm:prSet/>
      <dgm:spPr/>
      <dgm:t>
        <a:bodyPr/>
        <a:lstStyle/>
        <a:p>
          <a:endParaRPr lang="ru-RU"/>
        </a:p>
      </dgm:t>
    </dgm:pt>
    <dgm:pt modelId="{0AA3A9DB-1B38-45F0-B285-C370D5E84B16}" type="sibTrans" cxnId="{1D8364B4-B4CC-4D9F-AB38-8240A0B9D404}">
      <dgm:prSet/>
      <dgm:spPr/>
      <dgm:t>
        <a:bodyPr/>
        <a:lstStyle/>
        <a:p>
          <a:endParaRPr lang="ru-RU"/>
        </a:p>
      </dgm:t>
    </dgm:pt>
    <dgm:pt modelId="{ADFF322E-BF1E-4680-B243-F6FE032F9A56}">
      <dgm:prSet/>
      <dgm:spPr/>
      <dgm:t>
        <a:bodyPr/>
        <a:lstStyle/>
        <a:p>
          <a:r>
            <a:rPr lang="ru-RU" dirty="0" smtClean="0"/>
            <a:t>Томская электронная компания</a:t>
          </a:r>
          <a:endParaRPr lang="ru-RU" dirty="0"/>
        </a:p>
      </dgm:t>
    </dgm:pt>
    <dgm:pt modelId="{CE7CCA50-00BE-44FD-88DE-CE381C56C96F}" type="parTrans" cxnId="{09EC9CF3-C2D8-4BFF-B696-FBB4C5D900E5}">
      <dgm:prSet/>
      <dgm:spPr/>
      <dgm:t>
        <a:bodyPr/>
        <a:lstStyle/>
        <a:p>
          <a:endParaRPr lang="ru-RU"/>
        </a:p>
      </dgm:t>
    </dgm:pt>
    <dgm:pt modelId="{49E78F9E-1B1E-4829-9913-B125812C0201}" type="sibTrans" cxnId="{09EC9CF3-C2D8-4BFF-B696-FBB4C5D900E5}">
      <dgm:prSet/>
      <dgm:spPr/>
      <dgm:t>
        <a:bodyPr/>
        <a:lstStyle/>
        <a:p>
          <a:endParaRPr lang="ru-RU"/>
        </a:p>
      </dgm:t>
    </dgm:pt>
    <dgm:pt modelId="{6D47F32B-B43A-4481-A2C3-DCD67545AB24}">
      <dgm:prSet/>
      <dgm:spPr/>
      <dgm:t>
        <a:bodyPr/>
        <a:lstStyle/>
        <a:p>
          <a:r>
            <a:rPr lang="ru-RU" dirty="0" smtClean="0"/>
            <a:t>ЗАО «</a:t>
          </a:r>
          <a:r>
            <a:rPr lang="ru-RU" dirty="0" err="1" smtClean="0"/>
            <a:t>Сибкабель</a:t>
          </a:r>
          <a:r>
            <a:rPr lang="ru-RU" dirty="0" smtClean="0"/>
            <a:t>»</a:t>
          </a:r>
          <a:endParaRPr lang="ru-RU" dirty="0"/>
        </a:p>
      </dgm:t>
    </dgm:pt>
    <dgm:pt modelId="{301C1275-0D28-411E-A6B8-70354CAAB79F}" type="parTrans" cxnId="{744361ED-6148-4AAF-85D8-5DDC4DE4CE3E}">
      <dgm:prSet/>
      <dgm:spPr/>
      <dgm:t>
        <a:bodyPr/>
        <a:lstStyle/>
        <a:p>
          <a:endParaRPr lang="ru-RU"/>
        </a:p>
      </dgm:t>
    </dgm:pt>
    <dgm:pt modelId="{2273D155-CF3C-4786-9116-FB11A5920402}" type="sibTrans" cxnId="{744361ED-6148-4AAF-85D8-5DDC4DE4CE3E}">
      <dgm:prSet/>
      <dgm:spPr/>
      <dgm:t>
        <a:bodyPr/>
        <a:lstStyle/>
        <a:p>
          <a:endParaRPr lang="ru-RU"/>
        </a:p>
      </dgm:t>
    </dgm:pt>
    <dgm:pt modelId="{48F879FC-20D1-45B4-ADAB-9B6098E4BAA9}" type="pres">
      <dgm:prSet presAssocID="{6805E5D0-DC82-4E86-BDDC-C4E7D8390755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186660-AB96-4113-973B-73793F6F5579}" type="pres">
      <dgm:prSet presAssocID="{D8B7CB3B-7C78-49DB-8A6C-6EE2602A43B1}" presName="comp" presStyleCnt="0"/>
      <dgm:spPr/>
    </dgm:pt>
    <dgm:pt modelId="{EEE9B992-1AE4-4A17-B2FC-0FE74F8AFED5}" type="pres">
      <dgm:prSet presAssocID="{D8B7CB3B-7C78-49DB-8A6C-6EE2602A43B1}" presName="box" presStyleLbl="node1" presStyleIdx="0" presStyleCnt="5" custLinFactNeighborY="-7921"/>
      <dgm:spPr/>
      <dgm:t>
        <a:bodyPr/>
        <a:lstStyle/>
        <a:p>
          <a:endParaRPr lang="ru-RU"/>
        </a:p>
      </dgm:t>
    </dgm:pt>
    <dgm:pt modelId="{A1CA2192-7102-466F-80E8-0BAB7C5CB8AF}" type="pres">
      <dgm:prSet presAssocID="{D8B7CB3B-7C78-49DB-8A6C-6EE2602A43B1}" presName="img" presStyleLbl="fgImgPlace1" presStyleIdx="0" presStyleCnt="5" custScaleX="8498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EB6FE457-DFD6-4AE8-AF2F-F71390103016}" type="pres">
      <dgm:prSet presAssocID="{D8B7CB3B-7C78-49DB-8A6C-6EE2602A43B1}" presName="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A19227-E48F-4FFC-A3B4-16A36BCB5120}" type="pres">
      <dgm:prSet presAssocID="{83E58C4A-104D-4FEE-BD15-6BE879B53DFD}" presName="spacer" presStyleCnt="0"/>
      <dgm:spPr/>
    </dgm:pt>
    <dgm:pt modelId="{BB348B7B-8C42-46D4-A399-756DFDF4145E}" type="pres">
      <dgm:prSet presAssocID="{62D45437-AA46-442F-805F-E183128B908E}" presName="comp" presStyleCnt="0"/>
      <dgm:spPr/>
    </dgm:pt>
    <dgm:pt modelId="{79087A00-1CAE-4F1F-AF72-6A539179CC88}" type="pres">
      <dgm:prSet presAssocID="{62D45437-AA46-442F-805F-E183128B908E}" presName="box" presStyleLbl="node1" presStyleIdx="1" presStyleCnt="5"/>
      <dgm:spPr/>
      <dgm:t>
        <a:bodyPr/>
        <a:lstStyle/>
        <a:p>
          <a:endParaRPr lang="ru-RU"/>
        </a:p>
      </dgm:t>
    </dgm:pt>
    <dgm:pt modelId="{B064C356-5D12-4678-A5BD-FA0EE2AA8266}" type="pres">
      <dgm:prSet presAssocID="{62D45437-AA46-442F-805F-E183128B908E}" presName="img" presStyleLbl="fgImgPlace1" presStyleIdx="1" presStyleCnt="5" custScaleX="84986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B7D93248-8357-48DD-8753-CB61842B0062}" type="pres">
      <dgm:prSet presAssocID="{62D45437-AA46-442F-805F-E183128B908E}" presName="text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79E347-D6BE-4C6B-9F44-38C0D1AB79DC}" type="pres">
      <dgm:prSet presAssocID="{9391671E-490D-48A2-A9AC-1219C20E4E65}" presName="spacer" presStyleCnt="0"/>
      <dgm:spPr/>
    </dgm:pt>
    <dgm:pt modelId="{A6497512-E1F8-43FB-8532-BA96376CD859}" type="pres">
      <dgm:prSet presAssocID="{78EC118B-F947-4566-90AD-8A7490B3C6E2}" presName="comp" presStyleCnt="0"/>
      <dgm:spPr/>
    </dgm:pt>
    <dgm:pt modelId="{A895EEE3-BB25-481F-9033-664E27CB0F37}" type="pres">
      <dgm:prSet presAssocID="{78EC118B-F947-4566-90AD-8A7490B3C6E2}" presName="box" presStyleLbl="node1" presStyleIdx="2" presStyleCnt="5"/>
      <dgm:spPr/>
      <dgm:t>
        <a:bodyPr/>
        <a:lstStyle/>
        <a:p>
          <a:endParaRPr lang="ru-RU"/>
        </a:p>
      </dgm:t>
    </dgm:pt>
    <dgm:pt modelId="{5BDDBF47-5E5B-4579-869A-C655C1C8A3A3}" type="pres">
      <dgm:prSet presAssocID="{78EC118B-F947-4566-90AD-8A7490B3C6E2}" presName="img" presStyleLbl="fgImgPlace1" presStyleIdx="2" presStyleCnt="5" custScaleX="84986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F31C11B6-82A4-41AE-AC56-56C0AC360F6F}" type="pres">
      <dgm:prSet presAssocID="{78EC118B-F947-4566-90AD-8A7490B3C6E2}" presName="text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1528A2-24B5-4B83-83E5-B483D185EC73}" type="pres">
      <dgm:prSet presAssocID="{0AA3A9DB-1B38-45F0-B285-C370D5E84B16}" presName="spacer" presStyleCnt="0"/>
      <dgm:spPr/>
    </dgm:pt>
    <dgm:pt modelId="{F44DE362-26FD-4D18-82A0-CAB57526CAF8}" type="pres">
      <dgm:prSet presAssocID="{ADFF322E-BF1E-4680-B243-F6FE032F9A56}" presName="comp" presStyleCnt="0"/>
      <dgm:spPr/>
    </dgm:pt>
    <dgm:pt modelId="{2D84B527-10B4-4364-8235-C75B228BD950}" type="pres">
      <dgm:prSet presAssocID="{ADFF322E-BF1E-4680-B243-F6FE032F9A56}" presName="box" presStyleLbl="node1" presStyleIdx="3" presStyleCnt="5"/>
      <dgm:spPr/>
      <dgm:t>
        <a:bodyPr/>
        <a:lstStyle/>
        <a:p>
          <a:endParaRPr lang="ru-RU"/>
        </a:p>
      </dgm:t>
    </dgm:pt>
    <dgm:pt modelId="{97F42BD1-34A9-4F77-9A12-91FB73E8A4D2}" type="pres">
      <dgm:prSet presAssocID="{ADFF322E-BF1E-4680-B243-F6FE032F9A56}" presName="img" presStyleLbl="fgImgPlace1" presStyleIdx="3" presStyleCnt="5" custScaleX="84986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F7085840-71C7-4081-815D-87708F4AF227}" type="pres">
      <dgm:prSet presAssocID="{ADFF322E-BF1E-4680-B243-F6FE032F9A56}" presName="text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89F10F-ACF1-4373-9BA3-BD9B7F1C94FA}" type="pres">
      <dgm:prSet presAssocID="{49E78F9E-1B1E-4829-9913-B125812C0201}" presName="spacer" presStyleCnt="0"/>
      <dgm:spPr/>
    </dgm:pt>
    <dgm:pt modelId="{D26747F8-0F05-44B9-8B42-5D02A5B1A54C}" type="pres">
      <dgm:prSet presAssocID="{6D47F32B-B43A-4481-A2C3-DCD67545AB24}" presName="comp" presStyleCnt="0"/>
      <dgm:spPr/>
    </dgm:pt>
    <dgm:pt modelId="{A9448AFD-825F-4B1B-87D9-0BFEC881C7B2}" type="pres">
      <dgm:prSet presAssocID="{6D47F32B-B43A-4481-A2C3-DCD67545AB24}" presName="box" presStyleLbl="node1" presStyleIdx="4" presStyleCnt="5"/>
      <dgm:spPr/>
      <dgm:t>
        <a:bodyPr/>
        <a:lstStyle/>
        <a:p>
          <a:endParaRPr lang="ru-RU"/>
        </a:p>
      </dgm:t>
    </dgm:pt>
    <dgm:pt modelId="{CD54A770-2F9E-4E9B-9FDE-560148676D3B}" type="pres">
      <dgm:prSet presAssocID="{6D47F32B-B43A-4481-A2C3-DCD67545AB24}" presName="img" presStyleLbl="fgImgPlace1" presStyleIdx="4" presStyleCnt="5" custScaleX="84986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</dgm:pt>
    <dgm:pt modelId="{101D9B47-7D58-4DF8-9409-20DCCF473542}" type="pres">
      <dgm:prSet presAssocID="{6D47F32B-B43A-4481-A2C3-DCD67545AB24}" presName="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A102FAD-2DAA-48EF-8876-A1B3B6943DBB}" type="presOf" srcId="{6805E5D0-DC82-4E86-BDDC-C4E7D8390755}" destId="{48F879FC-20D1-45B4-ADAB-9B6098E4BAA9}" srcOrd="0" destOrd="0" presId="urn:microsoft.com/office/officeart/2005/8/layout/vList4"/>
    <dgm:cxn modelId="{CBA783BC-84B6-4DE2-B4BF-5FF04F7956CE}" type="presOf" srcId="{78EC118B-F947-4566-90AD-8A7490B3C6E2}" destId="{F31C11B6-82A4-41AE-AC56-56C0AC360F6F}" srcOrd="1" destOrd="0" presId="urn:microsoft.com/office/officeart/2005/8/layout/vList4"/>
    <dgm:cxn modelId="{09EC9CF3-C2D8-4BFF-B696-FBB4C5D900E5}" srcId="{6805E5D0-DC82-4E86-BDDC-C4E7D8390755}" destId="{ADFF322E-BF1E-4680-B243-F6FE032F9A56}" srcOrd="3" destOrd="0" parTransId="{CE7CCA50-00BE-44FD-88DE-CE381C56C96F}" sibTransId="{49E78F9E-1B1E-4829-9913-B125812C0201}"/>
    <dgm:cxn modelId="{744361ED-6148-4AAF-85D8-5DDC4DE4CE3E}" srcId="{6805E5D0-DC82-4E86-BDDC-C4E7D8390755}" destId="{6D47F32B-B43A-4481-A2C3-DCD67545AB24}" srcOrd="4" destOrd="0" parTransId="{301C1275-0D28-411E-A6B8-70354CAAB79F}" sibTransId="{2273D155-CF3C-4786-9116-FB11A5920402}"/>
    <dgm:cxn modelId="{CAD1E7AE-B5B0-4D59-9788-2FCA1160FEA5}" type="presOf" srcId="{D8B7CB3B-7C78-49DB-8A6C-6EE2602A43B1}" destId="{EEE9B992-1AE4-4A17-B2FC-0FE74F8AFED5}" srcOrd="0" destOrd="0" presId="urn:microsoft.com/office/officeart/2005/8/layout/vList4"/>
    <dgm:cxn modelId="{3660A450-09DC-4E92-8895-4C9F43E21B62}" type="presOf" srcId="{ADFF322E-BF1E-4680-B243-F6FE032F9A56}" destId="{F7085840-71C7-4081-815D-87708F4AF227}" srcOrd="1" destOrd="0" presId="urn:microsoft.com/office/officeart/2005/8/layout/vList4"/>
    <dgm:cxn modelId="{CDB4C798-C2E5-483C-9599-E90557E2128F}" srcId="{6805E5D0-DC82-4E86-BDDC-C4E7D8390755}" destId="{62D45437-AA46-442F-805F-E183128B908E}" srcOrd="1" destOrd="0" parTransId="{62690093-AE81-4A91-9BA1-CF9486C9354C}" sibTransId="{9391671E-490D-48A2-A9AC-1219C20E4E65}"/>
    <dgm:cxn modelId="{C4ECF2D5-8D77-410A-A5CB-09C20999F2DA}" type="presOf" srcId="{6D47F32B-B43A-4481-A2C3-DCD67545AB24}" destId="{101D9B47-7D58-4DF8-9409-20DCCF473542}" srcOrd="1" destOrd="0" presId="urn:microsoft.com/office/officeart/2005/8/layout/vList4"/>
    <dgm:cxn modelId="{7FCAB5A3-286F-47C8-ACA2-E9DD86ACC1FF}" type="presOf" srcId="{78EC118B-F947-4566-90AD-8A7490B3C6E2}" destId="{A895EEE3-BB25-481F-9033-664E27CB0F37}" srcOrd="0" destOrd="0" presId="urn:microsoft.com/office/officeart/2005/8/layout/vList4"/>
    <dgm:cxn modelId="{6E17C607-EB10-43E1-B1F2-E8AC84EC7A0D}" srcId="{6805E5D0-DC82-4E86-BDDC-C4E7D8390755}" destId="{D8B7CB3B-7C78-49DB-8A6C-6EE2602A43B1}" srcOrd="0" destOrd="0" parTransId="{A5652ED4-F9DA-458B-8689-3E3FDDACA9BE}" sibTransId="{83E58C4A-104D-4FEE-BD15-6BE879B53DFD}"/>
    <dgm:cxn modelId="{A2897519-DB7D-4972-9065-48CD062CA2BE}" type="presOf" srcId="{62D45437-AA46-442F-805F-E183128B908E}" destId="{B7D93248-8357-48DD-8753-CB61842B0062}" srcOrd="1" destOrd="0" presId="urn:microsoft.com/office/officeart/2005/8/layout/vList4"/>
    <dgm:cxn modelId="{E4BCA788-A213-4D31-8A1F-20DAA6527436}" type="presOf" srcId="{ADFF322E-BF1E-4680-B243-F6FE032F9A56}" destId="{2D84B527-10B4-4364-8235-C75B228BD950}" srcOrd="0" destOrd="0" presId="urn:microsoft.com/office/officeart/2005/8/layout/vList4"/>
    <dgm:cxn modelId="{1D8364B4-B4CC-4D9F-AB38-8240A0B9D404}" srcId="{6805E5D0-DC82-4E86-BDDC-C4E7D8390755}" destId="{78EC118B-F947-4566-90AD-8A7490B3C6E2}" srcOrd="2" destOrd="0" parTransId="{A1DA09D9-CFA0-40EA-B030-7B813C04F0F1}" sibTransId="{0AA3A9DB-1B38-45F0-B285-C370D5E84B16}"/>
    <dgm:cxn modelId="{9FA5185F-8F53-4B03-AA06-613225B994DF}" type="presOf" srcId="{62D45437-AA46-442F-805F-E183128B908E}" destId="{79087A00-1CAE-4F1F-AF72-6A539179CC88}" srcOrd="0" destOrd="0" presId="urn:microsoft.com/office/officeart/2005/8/layout/vList4"/>
    <dgm:cxn modelId="{B7652AC0-6A3E-4691-8518-D97B052571F4}" type="presOf" srcId="{6D47F32B-B43A-4481-A2C3-DCD67545AB24}" destId="{A9448AFD-825F-4B1B-87D9-0BFEC881C7B2}" srcOrd="0" destOrd="0" presId="urn:microsoft.com/office/officeart/2005/8/layout/vList4"/>
    <dgm:cxn modelId="{8B9830AB-D687-478A-B9F9-135D0F22E6BC}" type="presOf" srcId="{D8B7CB3B-7C78-49DB-8A6C-6EE2602A43B1}" destId="{EB6FE457-DFD6-4AE8-AF2F-F71390103016}" srcOrd="1" destOrd="0" presId="urn:microsoft.com/office/officeart/2005/8/layout/vList4"/>
    <dgm:cxn modelId="{ED0D4426-8857-47B1-AD37-22E0340CA591}" type="presParOf" srcId="{48F879FC-20D1-45B4-ADAB-9B6098E4BAA9}" destId="{A6186660-AB96-4113-973B-73793F6F5579}" srcOrd="0" destOrd="0" presId="urn:microsoft.com/office/officeart/2005/8/layout/vList4"/>
    <dgm:cxn modelId="{1DE79CE3-918A-4DB2-8CB5-2C479B7B4C32}" type="presParOf" srcId="{A6186660-AB96-4113-973B-73793F6F5579}" destId="{EEE9B992-1AE4-4A17-B2FC-0FE74F8AFED5}" srcOrd="0" destOrd="0" presId="urn:microsoft.com/office/officeart/2005/8/layout/vList4"/>
    <dgm:cxn modelId="{4ADF7306-D099-47AE-A8F3-D43FC00352BE}" type="presParOf" srcId="{A6186660-AB96-4113-973B-73793F6F5579}" destId="{A1CA2192-7102-466F-80E8-0BAB7C5CB8AF}" srcOrd="1" destOrd="0" presId="urn:microsoft.com/office/officeart/2005/8/layout/vList4"/>
    <dgm:cxn modelId="{73FE6505-2128-4A49-AC11-47DA774E6138}" type="presParOf" srcId="{A6186660-AB96-4113-973B-73793F6F5579}" destId="{EB6FE457-DFD6-4AE8-AF2F-F71390103016}" srcOrd="2" destOrd="0" presId="urn:microsoft.com/office/officeart/2005/8/layout/vList4"/>
    <dgm:cxn modelId="{E9F0E063-58F3-4742-9B40-E75755BAF72D}" type="presParOf" srcId="{48F879FC-20D1-45B4-ADAB-9B6098E4BAA9}" destId="{B7A19227-E48F-4FFC-A3B4-16A36BCB5120}" srcOrd="1" destOrd="0" presId="urn:microsoft.com/office/officeart/2005/8/layout/vList4"/>
    <dgm:cxn modelId="{D36452C0-682E-45B3-8D38-BF1F8456C433}" type="presParOf" srcId="{48F879FC-20D1-45B4-ADAB-9B6098E4BAA9}" destId="{BB348B7B-8C42-46D4-A399-756DFDF4145E}" srcOrd="2" destOrd="0" presId="urn:microsoft.com/office/officeart/2005/8/layout/vList4"/>
    <dgm:cxn modelId="{D8425A19-3C69-431A-A7B6-7F137EF7E69B}" type="presParOf" srcId="{BB348B7B-8C42-46D4-A399-756DFDF4145E}" destId="{79087A00-1CAE-4F1F-AF72-6A539179CC88}" srcOrd="0" destOrd="0" presId="urn:microsoft.com/office/officeart/2005/8/layout/vList4"/>
    <dgm:cxn modelId="{1F983822-313C-44C1-BB69-429964A39800}" type="presParOf" srcId="{BB348B7B-8C42-46D4-A399-756DFDF4145E}" destId="{B064C356-5D12-4678-A5BD-FA0EE2AA8266}" srcOrd="1" destOrd="0" presId="urn:microsoft.com/office/officeart/2005/8/layout/vList4"/>
    <dgm:cxn modelId="{A79AE79F-1353-4096-B646-793A4A961C9E}" type="presParOf" srcId="{BB348B7B-8C42-46D4-A399-756DFDF4145E}" destId="{B7D93248-8357-48DD-8753-CB61842B0062}" srcOrd="2" destOrd="0" presId="urn:microsoft.com/office/officeart/2005/8/layout/vList4"/>
    <dgm:cxn modelId="{03F241FC-92B3-4515-ABDF-EF6BE8DF8E1A}" type="presParOf" srcId="{48F879FC-20D1-45B4-ADAB-9B6098E4BAA9}" destId="{BB79E347-D6BE-4C6B-9F44-38C0D1AB79DC}" srcOrd="3" destOrd="0" presId="urn:microsoft.com/office/officeart/2005/8/layout/vList4"/>
    <dgm:cxn modelId="{FDD08895-3E82-4A53-BC52-57C759F16834}" type="presParOf" srcId="{48F879FC-20D1-45B4-ADAB-9B6098E4BAA9}" destId="{A6497512-E1F8-43FB-8532-BA96376CD859}" srcOrd="4" destOrd="0" presId="urn:microsoft.com/office/officeart/2005/8/layout/vList4"/>
    <dgm:cxn modelId="{345BD5B8-79B9-4725-90E3-D316F14B1F6E}" type="presParOf" srcId="{A6497512-E1F8-43FB-8532-BA96376CD859}" destId="{A895EEE3-BB25-481F-9033-664E27CB0F37}" srcOrd="0" destOrd="0" presId="urn:microsoft.com/office/officeart/2005/8/layout/vList4"/>
    <dgm:cxn modelId="{004C823F-DA3F-43F8-8293-22C10696A75A}" type="presParOf" srcId="{A6497512-E1F8-43FB-8532-BA96376CD859}" destId="{5BDDBF47-5E5B-4579-869A-C655C1C8A3A3}" srcOrd="1" destOrd="0" presId="urn:microsoft.com/office/officeart/2005/8/layout/vList4"/>
    <dgm:cxn modelId="{681BC7CC-423F-4EFF-A855-F5BB2CA5848C}" type="presParOf" srcId="{A6497512-E1F8-43FB-8532-BA96376CD859}" destId="{F31C11B6-82A4-41AE-AC56-56C0AC360F6F}" srcOrd="2" destOrd="0" presId="urn:microsoft.com/office/officeart/2005/8/layout/vList4"/>
    <dgm:cxn modelId="{2C5959A9-6C95-4D3C-827E-9493D79B9731}" type="presParOf" srcId="{48F879FC-20D1-45B4-ADAB-9B6098E4BAA9}" destId="{531528A2-24B5-4B83-83E5-B483D185EC73}" srcOrd="5" destOrd="0" presId="urn:microsoft.com/office/officeart/2005/8/layout/vList4"/>
    <dgm:cxn modelId="{71AD173F-F212-4C9F-AC15-0E141136D36B}" type="presParOf" srcId="{48F879FC-20D1-45B4-ADAB-9B6098E4BAA9}" destId="{F44DE362-26FD-4D18-82A0-CAB57526CAF8}" srcOrd="6" destOrd="0" presId="urn:microsoft.com/office/officeart/2005/8/layout/vList4"/>
    <dgm:cxn modelId="{137A2097-7294-4042-9000-D7879A0F6569}" type="presParOf" srcId="{F44DE362-26FD-4D18-82A0-CAB57526CAF8}" destId="{2D84B527-10B4-4364-8235-C75B228BD950}" srcOrd="0" destOrd="0" presId="urn:microsoft.com/office/officeart/2005/8/layout/vList4"/>
    <dgm:cxn modelId="{DCEA951E-6339-4B50-B530-CEC1B8ECB7B7}" type="presParOf" srcId="{F44DE362-26FD-4D18-82A0-CAB57526CAF8}" destId="{97F42BD1-34A9-4F77-9A12-91FB73E8A4D2}" srcOrd="1" destOrd="0" presId="urn:microsoft.com/office/officeart/2005/8/layout/vList4"/>
    <dgm:cxn modelId="{1DF9478A-5EBE-48F3-BFD1-2F38688D1B3E}" type="presParOf" srcId="{F44DE362-26FD-4D18-82A0-CAB57526CAF8}" destId="{F7085840-71C7-4081-815D-87708F4AF227}" srcOrd="2" destOrd="0" presId="urn:microsoft.com/office/officeart/2005/8/layout/vList4"/>
    <dgm:cxn modelId="{5C8D7675-8172-40CD-8B77-B39D4F16C58F}" type="presParOf" srcId="{48F879FC-20D1-45B4-ADAB-9B6098E4BAA9}" destId="{AC89F10F-ACF1-4373-9BA3-BD9B7F1C94FA}" srcOrd="7" destOrd="0" presId="urn:microsoft.com/office/officeart/2005/8/layout/vList4"/>
    <dgm:cxn modelId="{B7E2A614-6E62-41FB-BBED-6D2E36B3DA36}" type="presParOf" srcId="{48F879FC-20D1-45B4-ADAB-9B6098E4BAA9}" destId="{D26747F8-0F05-44B9-8B42-5D02A5B1A54C}" srcOrd="8" destOrd="0" presId="urn:microsoft.com/office/officeart/2005/8/layout/vList4"/>
    <dgm:cxn modelId="{EB50E943-0B1A-4B06-A316-E1F128620C6E}" type="presParOf" srcId="{D26747F8-0F05-44B9-8B42-5D02A5B1A54C}" destId="{A9448AFD-825F-4B1B-87D9-0BFEC881C7B2}" srcOrd="0" destOrd="0" presId="urn:microsoft.com/office/officeart/2005/8/layout/vList4"/>
    <dgm:cxn modelId="{E0AC5F30-74E2-43A7-987C-342ED8B5B36A}" type="presParOf" srcId="{D26747F8-0F05-44B9-8B42-5D02A5B1A54C}" destId="{CD54A770-2F9E-4E9B-9FDE-560148676D3B}" srcOrd="1" destOrd="0" presId="urn:microsoft.com/office/officeart/2005/8/layout/vList4"/>
    <dgm:cxn modelId="{0D289D94-5B16-454B-83FC-45389EA55F8A}" type="presParOf" srcId="{D26747F8-0F05-44B9-8B42-5D02A5B1A54C}" destId="{101D9B47-7D58-4DF8-9409-20DCCF473542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0C09D3-A930-4ABC-9E88-FF345BA20296}" type="doc">
      <dgm:prSet loTypeId="urn:microsoft.com/office/officeart/2005/8/layout/pyramid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0C46A9-7908-43BE-A380-731794016081}">
      <dgm:prSet phldrT="[Текст]"/>
      <dgm:spPr/>
      <dgm:t>
        <a:bodyPr/>
        <a:lstStyle/>
        <a:p>
          <a:r>
            <a:rPr lang="ru-RU" dirty="0" smtClean="0"/>
            <a:t>ООО «</a:t>
          </a:r>
          <a:r>
            <a:rPr lang="ru-RU" dirty="0" err="1" smtClean="0"/>
            <a:t>Томсккабель</a:t>
          </a:r>
          <a:r>
            <a:rPr lang="ru-RU" dirty="0" smtClean="0"/>
            <a:t>»</a:t>
          </a:r>
          <a:endParaRPr lang="ru-RU" dirty="0"/>
        </a:p>
      </dgm:t>
    </dgm:pt>
    <dgm:pt modelId="{09712444-D11F-4073-9B87-1573C6F1B7F4}" type="parTrans" cxnId="{DA6DAE85-E128-497C-88FF-D93731A10AAC}">
      <dgm:prSet/>
      <dgm:spPr/>
      <dgm:t>
        <a:bodyPr/>
        <a:lstStyle/>
        <a:p>
          <a:endParaRPr lang="ru-RU"/>
        </a:p>
      </dgm:t>
    </dgm:pt>
    <dgm:pt modelId="{0E7CADE0-7759-41F9-9A79-B8157A3F12DA}" type="sibTrans" cxnId="{DA6DAE85-E128-497C-88FF-D93731A10AAC}">
      <dgm:prSet/>
      <dgm:spPr/>
      <dgm:t>
        <a:bodyPr/>
        <a:lstStyle/>
        <a:p>
          <a:endParaRPr lang="ru-RU"/>
        </a:p>
      </dgm:t>
    </dgm:pt>
    <dgm:pt modelId="{C669D27B-DF6E-4417-B3E9-986509E9DD7E}">
      <dgm:prSet phldrT="[Текст]"/>
      <dgm:spPr/>
      <dgm:t>
        <a:bodyPr/>
        <a:lstStyle/>
        <a:p>
          <a:r>
            <a:rPr lang="ru-RU" dirty="0" smtClean="0"/>
            <a:t>Томская домостроительная компания</a:t>
          </a:r>
          <a:endParaRPr lang="ru-RU" dirty="0"/>
        </a:p>
      </dgm:t>
    </dgm:pt>
    <dgm:pt modelId="{3B92AFE4-FFF4-41DE-93D9-38082C86039F}" type="parTrans" cxnId="{3F876202-FEBC-44AD-A117-3B5F2DE62D33}">
      <dgm:prSet/>
      <dgm:spPr/>
      <dgm:t>
        <a:bodyPr/>
        <a:lstStyle/>
        <a:p>
          <a:endParaRPr lang="ru-RU"/>
        </a:p>
      </dgm:t>
    </dgm:pt>
    <dgm:pt modelId="{C9D85A68-1F3B-4C30-AEF8-A38793714048}" type="sibTrans" cxnId="{3F876202-FEBC-44AD-A117-3B5F2DE62D33}">
      <dgm:prSet/>
      <dgm:spPr/>
      <dgm:t>
        <a:bodyPr/>
        <a:lstStyle/>
        <a:p>
          <a:endParaRPr lang="ru-RU"/>
        </a:p>
      </dgm:t>
    </dgm:pt>
    <dgm:pt modelId="{99A288A3-3DF6-4280-AFEC-CC7B8AB95E49}">
      <dgm:prSet phldrT="[Текст]"/>
      <dgm:spPr/>
      <dgm:t>
        <a:bodyPr/>
        <a:lstStyle/>
        <a:p>
          <a:r>
            <a:rPr lang="ru-RU" dirty="0" smtClean="0"/>
            <a:t>ЗАО «</a:t>
          </a:r>
          <a:r>
            <a:rPr lang="ru-RU" dirty="0" err="1" smtClean="0"/>
            <a:t>Сибкабель</a:t>
          </a:r>
          <a:r>
            <a:rPr lang="ru-RU" dirty="0" smtClean="0"/>
            <a:t>»</a:t>
          </a:r>
          <a:endParaRPr lang="ru-RU" dirty="0"/>
        </a:p>
      </dgm:t>
    </dgm:pt>
    <dgm:pt modelId="{691FC98E-76B3-4AA9-8BF0-5E0BD44E28CA}" type="parTrans" cxnId="{5BE8AF97-E5AD-47A7-8213-395EBB0D43AF}">
      <dgm:prSet/>
      <dgm:spPr/>
      <dgm:t>
        <a:bodyPr/>
        <a:lstStyle/>
        <a:p>
          <a:endParaRPr lang="ru-RU"/>
        </a:p>
      </dgm:t>
    </dgm:pt>
    <dgm:pt modelId="{53B1376C-7D16-43F4-8620-606746AC2360}" type="sibTrans" cxnId="{5BE8AF97-E5AD-47A7-8213-395EBB0D43AF}">
      <dgm:prSet/>
      <dgm:spPr/>
      <dgm:t>
        <a:bodyPr/>
        <a:lstStyle/>
        <a:p>
          <a:endParaRPr lang="ru-RU"/>
        </a:p>
      </dgm:t>
    </dgm:pt>
    <dgm:pt modelId="{601F47D5-85EA-4D90-8C8F-7BAA428449E5}">
      <dgm:prSet/>
      <dgm:spPr/>
      <dgm:t>
        <a:bodyPr/>
        <a:lstStyle/>
        <a:p>
          <a:r>
            <a:rPr lang="ru-RU" dirty="0" smtClean="0"/>
            <a:t>Томская распределительная компания</a:t>
          </a:r>
          <a:endParaRPr lang="ru-RU" dirty="0"/>
        </a:p>
      </dgm:t>
    </dgm:pt>
    <dgm:pt modelId="{FEBDFB8B-2DEB-4D5A-BFBC-FCE918B510AB}" type="parTrans" cxnId="{F8F06354-5787-4603-A496-456957593279}">
      <dgm:prSet/>
      <dgm:spPr/>
      <dgm:t>
        <a:bodyPr/>
        <a:lstStyle/>
        <a:p>
          <a:endParaRPr lang="ru-RU"/>
        </a:p>
      </dgm:t>
    </dgm:pt>
    <dgm:pt modelId="{EEF54D54-3C94-40E7-9FD8-9C569E706CEF}" type="sibTrans" cxnId="{F8F06354-5787-4603-A496-456957593279}">
      <dgm:prSet/>
      <dgm:spPr/>
      <dgm:t>
        <a:bodyPr/>
        <a:lstStyle/>
        <a:p>
          <a:endParaRPr lang="ru-RU"/>
        </a:p>
      </dgm:t>
    </dgm:pt>
    <dgm:pt modelId="{F2D3D46E-6E00-4C21-9355-E77C687D851E}">
      <dgm:prSet/>
      <dgm:spPr/>
      <dgm:t>
        <a:bodyPr/>
        <a:lstStyle/>
        <a:p>
          <a:r>
            <a:rPr lang="ru-RU" dirty="0" smtClean="0"/>
            <a:t>Томская электронная компания</a:t>
          </a:r>
          <a:endParaRPr lang="ru-RU" dirty="0"/>
        </a:p>
      </dgm:t>
    </dgm:pt>
    <dgm:pt modelId="{EB52845D-35C0-4F19-A58D-B8B87BE86D3F}" type="parTrans" cxnId="{38AA032C-D326-42C2-B961-8013F00D5912}">
      <dgm:prSet/>
      <dgm:spPr/>
      <dgm:t>
        <a:bodyPr/>
        <a:lstStyle/>
        <a:p>
          <a:endParaRPr lang="ru-RU"/>
        </a:p>
      </dgm:t>
    </dgm:pt>
    <dgm:pt modelId="{622697DF-6DCA-4322-A622-79A93AA2DC46}" type="sibTrans" cxnId="{38AA032C-D326-42C2-B961-8013F00D5912}">
      <dgm:prSet/>
      <dgm:spPr/>
      <dgm:t>
        <a:bodyPr/>
        <a:lstStyle/>
        <a:p>
          <a:endParaRPr lang="ru-RU"/>
        </a:p>
      </dgm:t>
    </dgm:pt>
    <dgm:pt modelId="{EACA8DC6-F08C-4306-A5A6-0449A8D9E8BC}" type="pres">
      <dgm:prSet presAssocID="{860C09D3-A930-4ABC-9E88-FF345BA20296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645B105C-B247-4344-91F4-1624D208C5D7}" type="pres">
      <dgm:prSet presAssocID="{860C09D3-A930-4ABC-9E88-FF345BA20296}" presName="pyramid" presStyleLbl="node1" presStyleIdx="0" presStyleCnt="1"/>
      <dgm:spPr/>
    </dgm:pt>
    <dgm:pt modelId="{DEC7ECAF-B774-4E19-8E7A-3B0D110E3117}" type="pres">
      <dgm:prSet presAssocID="{860C09D3-A930-4ABC-9E88-FF345BA20296}" presName="theList" presStyleCnt="0"/>
      <dgm:spPr/>
    </dgm:pt>
    <dgm:pt modelId="{6C1FD765-8B3E-418B-8848-92515BB75ABD}" type="pres">
      <dgm:prSet presAssocID="{C40C46A9-7908-43BE-A380-731794016081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22331D-6B62-40E3-AA0E-C94C8E4A56E9}" type="pres">
      <dgm:prSet presAssocID="{C40C46A9-7908-43BE-A380-731794016081}" presName="aSpace" presStyleCnt="0"/>
      <dgm:spPr/>
    </dgm:pt>
    <dgm:pt modelId="{21E81CEA-AC20-423F-9B28-D786FEC216DE}" type="pres">
      <dgm:prSet presAssocID="{C669D27B-DF6E-4417-B3E9-986509E9DD7E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D90676-57CA-4502-98A3-1C04F4FB56B9}" type="pres">
      <dgm:prSet presAssocID="{C669D27B-DF6E-4417-B3E9-986509E9DD7E}" presName="aSpace" presStyleCnt="0"/>
      <dgm:spPr/>
    </dgm:pt>
    <dgm:pt modelId="{26971CAA-5611-40D9-A5DF-200EDC28F77A}" type="pres">
      <dgm:prSet presAssocID="{99A288A3-3DF6-4280-AFEC-CC7B8AB95E49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A54769-6202-4C61-BC8B-08B9BA877C84}" type="pres">
      <dgm:prSet presAssocID="{99A288A3-3DF6-4280-AFEC-CC7B8AB95E49}" presName="aSpace" presStyleCnt="0"/>
      <dgm:spPr/>
    </dgm:pt>
    <dgm:pt modelId="{6C488E4D-E3CB-4353-9BF7-5E9EBD7BEDCE}" type="pres">
      <dgm:prSet presAssocID="{601F47D5-85EA-4D90-8C8F-7BAA428449E5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E1CD10-E015-4A0E-B9CC-F655AE88710E}" type="pres">
      <dgm:prSet presAssocID="{601F47D5-85EA-4D90-8C8F-7BAA428449E5}" presName="aSpace" presStyleCnt="0"/>
      <dgm:spPr/>
    </dgm:pt>
    <dgm:pt modelId="{8B07A189-1361-4A91-93AE-1B8036482B65}" type="pres">
      <dgm:prSet presAssocID="{F2D3D46E-6E00-4C21-9355-E77C687D851E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A29EC2-E906-40D1-A24A-82183EB286C3}" type="pres">
      <dgm:prSet presAssocID="{F2D3D46E-6E00-4C21-9355-E77C687D851E}" presName="aSpace" presStyleCnt="0"/>
      <dgm:spPr/>
    </dgm:pt>
  </dgm:ptLst>
  <dgm:cxnLst>
    <dgm:cxn modelId="{B3807CDD-9FCE-4DC9-B839-B8003A8B2CD5}" type="presOf" srcId="{860C09D3-A930-4ABC-9E88-FF345BA20296}" destId="{EACA8DC6-F08C-4306-A5A6-0449A8D9E8BC}" srcOrd="0" destOrd="0" presId="urn:microsoft.com/office/officeart/2005/8/layout/pyramid2"/>
    <dgm:cxn modelId="{5BE8AF97-E5AD-47A7-8213-395EBB0D43AF}" srcId="{860C09D3-A930-4ABC-9E88-FF345BA20296}" destId="{99A288A3-3DF6-4280-AFEC-CC7B8AB95E49}" srcOrd="2" destOrd="0" parTransId="{691FC98E-76B3-4AA9-8BF0-5E0BD44E28CA}" sibTransId="{53B1376C-7D16-43F4-8620-606746AC2360}"/>
    <dgm:cxn modelId="{DC48D838-E765-483E-BE67-A84DA544472E}" type="presOf" srcId="{F2D3D46E-6E00-4C21-9355-E77C687D851E}" destId="{8B07A189-1361-4A91-93AE-1B8036482B65}" srcOrd="0" destOrd="0" presId="urn:microsoft.com/office/officeart/2005/8/layout/pyramid2"/>
    <dgm:cxn modelId="{DA6DAE85-E128-497C-88FF-D93731A10AAC}" srcId="{860C09D3-A930-4ABC-9E88-FF345BA20296}" destId="{C40C46A9-7908-43BE-A380-731794016081}" srcOrd="0" destOrd="0" parTransId="{09712444-D11F-4073-9B87-1573C6F1B7F4}" sibTransId="{0E7CADE0-7759-41F9-9A79-B8157A3F12DA}"/>
    <dgm:cxn modelId="{12F750E3-FBE0-4A8B-98B9-648BFCE48D28}" type="presOf" srcId="{99A288A3-3DF6-4280-AFEC-CC7B8AB95E49}" destId="{26971CAA-5611-40D9-A5DF-200EDC28F77A}" srcOrd="0" destOrd="0" presId="urn:microsoft.com/office/officeart/2005/8/layout/pyramid2"/>
    <dgm:cxn modelId="{2E901110-5BE4-477B-8F45-A64FB26A9C9C}" type="presOf" srcId="{601F47D5-85EA-4D90-8C8F-7BAA428449E5}" destId="{6C488E4D-E3CB-4353-9BF7-5E9EBD7BEDCE}" srcOrd="0" destOrd="0" presId="urn:microsoft.com/office/officeart/2005/8/layout/pyramid2"/>
    <dgm:cxn modelId="{81D90B6E-50F4-4681-BF3B-395C2DFC96A2}" type="presOf" srcId="{C669D27B-DF6E-4417-B3E9-986509E9DD7E}" destId="{21E81CEA-AC20-423F-9B28-D786FEC216DE}" srcOrd="0" destOrd="0" presId="urn:microsoft.com/office/officeart/2005/8/layout/pyramid2"/>
    <dgm:cxn modelId="{38AA032C-D326-42C2-B961-8013F00D5912}" srcId="{860C09D3-A930-4ABC-9E88-FF345BA20296}" destId="{F2D3D46E-6E00-4C21-9355-E77C687D851E}" srcOrd="4" destOrd="0" parTransId="{EB52845D-35C0-4F19-A58D-B8B87BE86D3F}" sibTransId="{622697DF-6DCA-4322-A622-79A93AA2DC46}"/>
    <dgm:cxn modelId="{F8F06354-5787-4603-A496-456957593279}" srcId="{860C09D3-A930-4ABC-9E88-FF345BA20296}" destId="{601F47D5-85EA-4D90-8C8F-7BAA428449E5}" srcOrd="3" destOrd="0" parTransId="{FEBDFB8B-2DEB-4D5A-BFBC-FCE918B510AB}" sibTransId="{EEF54D54-3C94-40E7-9FD8-9C569E706CEF}"/>
    <dgm:cxn modelId="{A07FF714-A76B-450B-9846-47A16A754416}" type="presOf" srcId="{C40C46A9-7908-43BE-A380-731794016081}" destId="{6C1FD765-8B3E-418B-8848-92515BB75ABD}" srcOrd="0" destOrd="0" presId="urn:microsoft.com/office/officeart/2005/8/layout/pyramid2"/>
    <dgm:cxn modelId="{3F876202-FEBC-44AD-A117-3B5F2DE62D33}" srcId="{860C09D3-A930-4ABC-9E88-FF345BA20296}" destId="{C669D27B-DF6E-4417-B3E9-986509E9DD7E}" srcOrd="1" destOrd="0" parTransId="{3B92AFE4-FFF4-41DE-93D9-38082C86039F}" sibTransId="{C9D85A68-1F3B-4C30-AEF8-A38793714048}"/>
    <dgm:cxn modelId="{F8EAC85E-904A-469D-A69E-C37112EC737E}" type="presParOf" srcId="{EACA8DC6-F08C-4306-A5A6-0449A8D9E8BC}" destId="{645B105C-B247-4344-91F4-1624D208C5D7}" srcOrd="0" destOrd="0" presId="urn:microsoft.com/office/officeart/2005/8/layout/pyramid2"/>
    <dgm:cxn modelId="{F8406C4F-51A0-4C71-BE06-A9E8A7398470}" type="presParOf" srcId="{EACA8DC6-F08C-4306-A5A6-0449A8D9E8BC}" destId="{DEC7ECAF-B774-4E19-8E7A-3B0D110E3117}" srcOrd="1" destOrd="0" presId="urn:microsoft.com/office/officeart/2005/8/layout/pyramid2"/>
    <dgm:cxn modelId="{851E0871-8514-4D1F-8244-A2BD85CBD381}" type="presParOf" srcId="{DEC7ECAF-B774-4E19-8E7A-3B0D110E3117}" destId="{6C1FD765-8B3E-418B-8848-92515BB75ABD}" srcOrd="0" destOrd="0" presId="urn:microsoft.com/office/officeart/2005/8/layout/pyramid2"/>
    <dgm:cxn modelId="{42203145-EF4E-4657-B142-A8A5BB81E8A4}" type="presParOf" srcId="{DEC7ECAF-B774-4E19-8E7A-3B0D110E3117}" destId="{E422331D-6B62-40E3-AA0E-C94C8E4A56E9}" srcOrd="1" destOrd="0" presId="urn:microsoft.com/office/officeart/2005/8/layout/pyramid2"/>
    <dgm:cxn modelId="{EB6561AA-F8CB-4DC9-958D-32DFEAF81E4D}" type="presParOf" srcId="{DEC7ECAF-B774-4E19-8E7A-3B0D110E3117}" destId="{21E81CEA-AC20-423F-9B28-D786FEC216DE}" srcOrd="2" destOrd="0" presId="urn:microsoft.com/office/officeart/2005/8/layout/pyramid2"/>
    <dgm:cxn modelId="{F3BB255B-9A98-4FDB-965D-82FF7A8C2551}" type="presParOf" srcId="{DEC7ECAF-B774-4E19-8E7A-3B0D110E3117}" destId="{16D90676-57CA-4502-98A3-1C04F4FB56B9}" srcOrd="3" destOrd="0" presId="urn:microsoft.com/office/officeart/2005/8/layout/pyramid2"/>
    <dgm:cxn modelId="{2AE7262C-70DD-4F9B-A5CC-BC522DFC9C06}" type="presParOf" srcId="{DEC7ECAF-B774-4E19-8E7A-3B0D110E3117}" destId="{26971CAA-5611-40D9-A5DF-200EDC28F77A}" srcOrd="4" destOrd="0" presId="urn:microsoft.com/office/officeart/2005/8/layout/pyramid2"/>
    <dgm:cxn modelId="{4A2AEE66-0217-4DF5-9270-ADA645BFD341}" type="presParOf" srcId="{DEC7ECAF-B774-4E19-8E7A-3B0D110E3117}" destId="{D8A54769-6202-4C61-BC8B-08B9BA877C84}" srcOrd="5" destOrd="0" presId="urn:microsoft.com/office/officeart/2005/8/layout/pyramid2"/>
    <dgm:cxn modelId="{FDB166A7-238A-41C7-B44C-711626876554}" type="presParOf" srcId="{DEC7ECAF-B774-4E19-8E7A-3B0D110E3117}" destId="{6C488E4D-E3CB-4353-9BF7-5E9EBD7BEDCE}" srcOrd="6" destOrd="0" presId="urn:microsoft.com/office/officeart/2005/8/layout/pyramid2"/>
    <dgm:cxn modelId="{6FFD0537-BC92-400F-9465-908509773401}" type="presParOf" srcId="{DEC7ECAF-B774-4E19-8E7A-3B0D110E3117}" destId="{E2E1CD10-E015-4A0E-B9CC-F655AE88710E}" srcOrd="7" destOrd="0" presId="urn:microsoft.com/office/officeart/2005/8/layout/pyramid2"/>
    <dgm:cxn modelId="{BE72FFB2-39EC-4B24-BD78-6CC649892557}" type="presParOf" srcId="{DEC7ECAF-B774-4E19-8E7A-3B0D110E3117}" destId="{8B07A189-1361-4A91-93AE-1B8036482B65}" srcOrd="8" destOrd="0" presId="urn:microsoft.com/office/officeart/2005/8/layout/pyramid2"/>
    <dgm:cxn modelId="{CB34A80F-19BB-4664-BE39-8664F4F39B4B}" type="presParOf" srcId="{DEC7ECAF-B774-4E19-8E7A-3B0D110E3117}" destId="{F3A29EC2-E906-40D1-A24A-82183EB286C3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0C09D3-A930-4ABC-9E88-FF345BA20296}" type="doc">
      <dgm:prSet loTypeId="urn:microsoft.com/office/officeart/2005/8/layout/list1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40C46A9-7908-43BE-A380-731794016081}">
      <dgm:prSet phldrT="[Текст]"/>
      <dgm:spPr/>
      <dgm:t>
        <a:bodyPr/>
        <a:lstStyle/>
        <a:p>
          <a:r>
            <a:rPr lang="ru-RU" dirty="0" smtClean="0"/>
            <a:t>ООО «</a:t>
          </a:r>
          <a:r>
            <a:rPr lang="ru-RU" dirty="0" err="1" smtClean="0"/>
            <a:t>Томсккабель</a:t>
          </a:r>
          <a:r>
            <a:rPr lang="ru-RU" dirty="0" smtClean="0"/>
            <a:t>»</a:t>
          </a:r>
          <a:endParaRPr lang="ru-RU" dirty="0"/>
        </a:p>
      </dgm:t>
    </dgm:pt>
    <dgm:pt modelId="{09712444-D11F-4073-9B87-1573C6F1B7F4}" type="parTrans" cxnId="{DA6DAE85-E128-497C-88FF-D93731A10AAC}">
      <dgm:prSet/>
      <dgm:spPr/>
      <dgm:t>
        <a:bodyPr/>
        <a:lstStyle/>
        <a:p>
          <a:endParaRPr lang="ru-RU"/>
        </a:p>
      </dgm:t>
    </dgm:pt>
    <dgm:pt modelId="{0E7CADE0-7759-41F9-9A79-B8157A3F12DA}" type="sibTrans" cxnId="{DA6DAE85-E128-497C-88FF-D93731A10AAC}">
      <dgm:prSet/>
      <dgm:spPr/>
      <dgm:t>
        <a:bodyPr/>
        <a:lstStyle/>
        <a:p>
          <a:endParaRPr lang="ru-RU"/>
        </a:p>
      </dgm:t>
    </dgm:pt>
    <dgm:pt modelId="{C669D27B-DF6E-4417-B3E9-986509E9DD7E}">
      <dgm:prSet phldrT="[Текст]"/>
      <dgm:spPr/>
      <dgm:t>
        <a:bodyPr/>
        <a:lstStyle/>
        <a:p>
          <a:r>
            <a:rPr lang="ru-RU" dirty="0" smtClean="0"/>
            <a:t>Томская домостроительная компания</a:t>
          </a:r>
          <a:endParaRPr lang="ru-RU" dirty="0"/>
        </a:p>
      </dgm:t>
    </dgm:pt>
    <dgm:pt modelId="{3B92AFE4-FFF4-41DE-93D9-38082C86039F}" type="parTrans" cxnId="{3F876202-FEBC-44AD-A117-3B5F2DE62D33}">
      <dgm:prSet/>
      <dgm:spPr/>
      <dgm:t>
        <a:bodyPr/>
        <a:lstStyle/>
        <a:p>
          <a:endParaRPr lang="ru-RU"/>
        </a:p>
      </dgm:t>
    </dgm:pt>
    <dgm:pt modelId="{C9D85A68-1F3B-4C30-AEF8-A38793714048}" type="sibTrans" cxnId="{3F876202-FEBC-44AD-A117-3B5F2DE62D33}">
      <dgm:prSet/>
      <dgm:spPr/>
      <dgm:t>
        <a:bodyPr/>
        <a:lstStyle/>
        <a:p>
          <a:endParaRPr lang="ru-RU"/>
        </a:p>
      </dgm:t>
    </dgm:pt>
    <dgm:pt modelId="{99A288A3-3DF6-4280-AFEC-CC7B8AB95E49}">
      <dgm:prSet phldrT="[Текст]"/>
      <dgm:spPr/>
      <dgm:t>
        <a:bodyPr/>
        <a:lstStyle/>
        <a:p>
          <a:r>
            <a:rPr lang="ru-RU" dirty="0" smtClean="0"/>
            <a:t>ЗАО «</a:t>
          </a:r>
          <a:r>
            <a:rPr lang="ru-RU" dirty="0" err="1" smtClean="0"/>
            <a:t>Сибкабель</a:t>
          </a:r>
          <a:r>
            <a:rPr lang="ru-RU" dirty="0" smtClean="0"/>
            <a:t>»</a:t>
          </a:r>
          <a:endParaRPr lang="ru-RU" dirty="0"/>
        </a:p>
      </dgm:t>
    </dgm:pt>
    <dgm:pt modelId="{691FC98E-76B3-4AA9-8BF0-5E0BD44E28CA}" type="parTrans" cxnId="{5BE8AF97-E5AD-47A7-8213-395EBB0D43AF}">
      <dgm:prSet/>
      <dgm:spPr/>
      <dgm:t>
        <a:bodyPr/>
        <a:lstStyle/>
        <a:p>
          <a:endParaRPr lang="ru-RU"/>
        </a:p>
      </dgm:t>
    </dgm:pt>
    <dgm:pt modelId="{53B1376C-7D16-43F4-8620-606746AC2360}" type="sibTrans" cxnId="{5BE8AF97-E5AD-47A7-8213-395EBB0D43AF}">
      <dgm:prSet/>
      <dgm:spPr/>
      <dgm:t>
        <a:bodyPr/>
        <a:lstStyle/>
        <a:p>
          <a:endParaRPr lang="ru-RU"/>
        </a:p>
      </dgm:t>
    </dgm:pt>
    <dgm:pt modelId="{601F47D5-85EA-4D90-8C8F-7BAA428449E5}">
      <dgm:prSet/>
      <dgm:spPr/>
      <dgm:t>
        <a:bodyPr/>
        <a:lstStyle/>
        <a:p>
          <a:r>
            <a:rPr lang="ru-RU" dirty="0" smtClean="0"/>
            <a:t>Томская распределительная компания</a:t>
          </a:r>
          <a:endParaRPr lang="ru-RU" dirty="0"/>
        </a:p>
      </dgm:t>
    </dgm:pt>
    <dgm:pt modelId="{FEBDFB8B-2DEB-4D5A-BFBC-FCE918B510AB}" type="parTrans" cxnId="{F8F06354-5787-4603-A496-456957593279}">
      <dgm:prSet/>
      <dgm:spPr/>
      <dgm:t>
        <a:bodyPr/>
        <a:lstStyle/>
        <a:p>
          <a:endParaRPr lang="ru-RU"/>
        </a:p>
      </dgm:t>
    </dgm:pt>
    <dgm:pt modelId="{EEF54D54-3C94-40E7-9FD8-9C569E706CEF}" type="sibTrans" cxnId="{F8F06354-5787-4603-A496-456957593279}">
      <dgm:prSet/>
      <dgm:spPr/>
      <dgm:t>
        <a:bodyPr/>
        <a:lstStyle/>
        <a:p>
          <a:endParaRPr lang="ru-RU"/>
        </a:p>
      </dgm:t>
    </dgm:pt>
    <dgm:pt modelId="{F2D3D46E-6E00-4C21-9355-E77C687D851E}">
      <dgm:prSet/>
      <dgm:spPr/>
      <dgm:t>
        <a:bodyPr/>
        <a:lstStyle/>
        <a:p>
          <a:r>
            <a:rPr lang="ru-RU" dirty="0" smtClean="0"/>
            <a:t>Томская электронная компания</a:t>
          </a:r>
          <a:endParaRPr lang="ru-RU" dirty="0"/>
        </a:p>
      </dgm:t>
    </dgm:pt>
    <dgm:pt modelId="{EB52845D-35C0-4F19-A58D-B8B87BE86D3F}" type="parTrans" cxnId="{38AA032C-D326-42C2-B961-8013F00D5912}">
      <dgm:prSet/>
      <dgm:spPr/>
      <dgm:t>
        <a:bodyPr/>
        <a:lstStyle/>
        <a:p>
          <a:endParaRPr lang="ru-RU"/>
        </a:p>
      </dgm:t>
    </dgm:pt>
    <dgm:pt modelId="{622697DF-6DCA-4322-A622-79A93AA2DC46}" type="sibTrans" cxnId="{38AA032C-D326-42C2-B961-8013F00D5912}">
      <dgm:prSet/>
      <dgm:spPr/>
      <dgm:t>
        <a:bodyPr/>
        <a:lstStyle/>
        <a:p>
          <a:endParaRPr lang="ru-RU"/>
        </a:p>
      </dgm:t>
    </dgm:pt>
    <dgm:pt modelId="{F4A8E7EE-A988-4CEA-999F-D9B3A9815EF0}" type="pres">
      <dgm:prSet presAssocID="{860C09D3-A930-4ABC-9E88-FF345BA2029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2B2EEF-A4D7-4CA2-A05D-4C61798A8786}" type="pres">
      <dgm:prSet presAssocID="{C40C46A9-7908-43BE-A380-731794016081}" presName="parentLin" presStyleCnt="0"/>
      <dgm:spPr/>
      <dgm:t>
        <a:bodyPr/>
        <a:lstStyle/>
        <a:p>
          <a:endParaRPr lang="ru-RU"/>
        </a:p>
      </dgm:t>
    </dgm:pt>
    <dgm:pt modelId="{02678A4E-0A78-4FBC-847C-AA325AB90123}" type="pres">
      <dgm:prSet presAssocID="{C40C46A9-7908-43BE-A380-731794016081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3566440F-7647-4824-B118-7DFE28F797F6}" type="pres">
      <dgm:prSet presAssocID="{C40C46A9-7908-43BE-A380-731794016081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789837-3DA8-4B14-8F70-8D9D147E5F4A}" type="pres">
      <dgm:prSet presAssocID="{C40C46A9-7908-43BE-A380-731794016081}" presName="negativeSpace" presStyleCnt="0"/>
      <dgm:spPr/>
      <dgm:t>
        <a:bodyPr/>
        <a:lstStyle/>
        <a:p>
          <a:endParaRPr lang="ru-RU"/>
        </a:p>
      </dgm:t>
    </dgm:pt>
    <dgm:pt modelId="{885A0FA1-3E87-4695-8ED8-5349BDFF028C}" type="pres">
      <dgm:prSet presAssocID="{C40C46A9-7908-43BE-A380-731794016081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3809B1-8E4F-4BF1-9C05-D87DDFDD36AF}" type="pres">
      <dgm:prSet presAssocID="{0E7CADE0-7759-41F9-9A79-B8157A3F12DA}" presName="spaceBetweenRectangles" presStyleCnt="0"/>
      <dgm:spPr/>
      <dgm:t>
        <a:bodyPr/>
        <a:lstStyle/>
        <a:p>
          <a:endParaRPr lang="ru-RU"/>
        </a:p>
      </dgm:t>
    </dgm:pt>
    <dgm:pt modelId="{C089937F-89D5-4A81-A933-FEC868789BBC}" type="pres">
      <dgm:prSet presAssocID="{C669D27B-DF6E-4417-B3E9-986509E9DD7E}" presName="parentLin" presStyleCnt="0"/>
      <dgm:spPr/>
      <dgm:t>
        <a:bodyPr/>
        <a:lstStyle/>
        <a:p>
          <a:endParaRPr lang="ru-RU"/>
        </a:p>
      </dgm:t>
    </dgm:pt>
    <dgm:pt modelId="{8EB53994-51C5-4A75-AD20-B58E3F0496CF}" type="pres">
      <dgm:prSet presAssocID="{C669D27B-DF6E-4417-B3E9-986509E9DD7E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129AB65E-13E1-48E7-BF74-52C62B5C4157}" type="pres">
      <dgm:prSet presAssocID="{C669D27B-DF6E-4417-B3E9-986509E9DD7E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11B8F3-B392-4496-AE12-AA25418453F4}" type="pres">
      <dgm:prSet presAssocID="{C669D27B-DF6E-4417-B3E9-986509E9DD7E}" presName="negativeSpace" presStyleCnt="0"/>
      <dgm:spPr/>
      <dgm:t>
        <a:bodyPr/>
        <a:lstStyle/>
        <a:p>
          <a:endParaRPr lang="ru-RU"/>
        </a:p>
      </dgm:t>
    </dgm:pt>
    <dgm:pt modelId="{3F141B9C-697D-4099-B719-A5A1FB0A1C98}" type="pres">
      <dgm:prSet presAssocID="{C669D27B-DF6E-4417-B3E9-986509E9DD7E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9A7B9E-BAD5-4624-845C-522FBA44D00B}" type="pres">
      <dgm:prSet presAssocID="{C9D85A68-1F3B-4C30-AEF8-A38793714048}" presName="spaceBetweenRectangles" presStyleCnt="0"/>
      <dgm:spPr/>
      <dgm:t>
        <a:bodyPr/>
        <a:lstStyle/>
        <a:p>
          <a:endParaRPr lang="ru-RU"/>
        </a:p>
      </dgm:t>
    </dgm:pt>
    <dgm:pt modelId="{FAB8AEBD-26C6-4A58-B7C9-A2255C5938CB}" type="pres">
      <dgm:prSet presAssocID="{99A288A3-3DF6-4280-AFEC-CC7B8AB95E49}" presName="parentLin" presStyleCnt="0"/>
      <dgm:spPr/>
      <dgm:t>
        <a:bodyPr/>
        <a:lstStyle/>
        <a:p>
          <a:endParaRPr lang="ru-RU"/>
        </a:p>
      </dgm:t>
    </dgm:pt>
    <dgm:pt modelId="{1203EC69-986E-446E-9E3A-1CE3F0A45E70}" type="pres">
      <dgm:prSet presAssocID="{99A288A3-3DF6-4280-AFEC-CC7B8AB95E49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7F463B2C-C36B-4DC6-891A-5A2EE7563396}" type="pres">
      <dgm:prSet presAssocID="{99A288A3-3DF6-4280-AFEC-CC7B8AB95E49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19C165-26E8-4C19-BB73-3AA1A1AC6334}" type="pres">
      <dgm:prSet presAssocID="{99A288A3-3DF6-4280-AFEC-CC7B8AB95E49}" presName="negativeSpace" presStyleCnt="0"/>
      <dgm:spPr/>
      <dgm:t>
        <a:bodyPr/>
        <a:lstStyle/>
        <a:p>
          <a:endParaRPr lang="ru-RU"/>
        </a:p>
      </dgm:t>
    </dgm:pt>
    <dgm:pt modelId="{0EC0AC42-3157-4DD6-B1EE-458151CFE80B}" type="pres">
      <dgm:prSet presAssocID="{99A288A3-3DF6-4280-AFEC-CC7B8AB95E49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1E29F4-BDD1-45F8-9BE1-98049F5B533A}" type="pres">
      <dgm:prSet presAssocID="{53B1376C-7D16-43F4-8620-606746AC2360}" presName="spaceBetweenRectangles" presStyleCnt="0"/>
      <dgm:spPr/>
      <dgm:t>
        <a:bodyPr/>
        <a:lstStyle/>
        <a:p>
          <a:endParaRPr lang="ru-RU"/>
        </a:p>
      </dgm:t>
    </dgm:pt>
    <dgm:pt modelId="{08109917-A3CB-4147-93BC-39F3F8704D83}" type="pres">
      <dgm:prSet presAssocID="{601F47D5-85EA-4D90-8C8F-7BAA428449E5}" presName="parentLin" presStyleCnt="0"/>
      <dgm:spPr/>
      <dgm:t>
        <a:bodyPr/>
        <a:lstStyle/>
        <a:p>
          <a:endParaRPr lang="ru-RU"/>
        </a:p>
      </dgm:t>
    </dgm:pt>
    <dgm:pt modelId="{41D8ECC6-0F11-4F96-8141-8B9E534320E1}" type="pres">
      <dgm:prSet presAssocID="{601F47D5-85EA-4D90-8C8F-7BAA428449E5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D1216C25-DAEC-4961-8437-9C7154B194F4}" type="pres">
      <dgm:prSet presAssocID="{601F47D5-85EA-4D90-8C8F-7BAA428449E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8C514A-9683-4656-B17D-0167FF44B9A0}" type="pres">
      <dgm:prSet presAssocID="{601F47D5-85EA-4D90-8C8F-7BAA428449E5}" presName="negativeSpace" presStyleCnt="0"/>
      <dgm:spPr/>
      <dgm:t>
        <a:bodyPr/>
        <a:lstStyle/>
        <a:p>
          <a:endParaRPr lang="ru-RU"/>
        </a:p>
      </dgm:t>
    </dgm:pt>
    <dgm:pt modelId="{C1C5F431-13D3-453F-863B-C1792AA4C4C7}" type="pres">
      <dgm:prSet presAssocID="{601F47D5-85EA-4D90-8C8F-7BAA428449E5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60E9D0-E0CE-48E9-9259-5E2369099300}" type="pres">
      <dgm:prSet presAssocID="{EEF54D54-3C94-40E7-9FD8-9C569E706CEF}" presName="spaceBetweenRectangles" presStyleCnt="0"/>
      <dgm:spPr/>
      <dgm:t>
        <a:bodyPr/>
        <a:lstStyle/>
        <a:p>
          <a:endParaRPr lang="ru-RU"/>
        </a:p>
      </dgm:t>
    </dgm:pt>
    <dgm:pt modelId="{34A08AEC-E44C-42E2-A0ED-F91DD249D891}" type="pres">
      <dgm:prSet presAssocID="{F2D3D46E-6E00-4C21-9355-E77C687D851E}" presName="parentLin" presStyleCnt="0"/>
      <dgm:spPr/>
      <dgm:t>
        <a:bodyPr/>
        <a:lstStyle/>
        <a:p>
          <a:endParaRPr lang="ru-RU"/>
        </a:p>
      </dgm:t>
    </dgm:pt>
    <dgm:pt modelId="{74B543D9-DDA9-4CC0-AF16-66EDD301CF86}" type="pres">
      <dgm:prSet presAssocID="{F2D3D46E-6E00-4C21-9355-E77C687D851E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6672BB13-78D6-4089-B28D-1920C9C465C7}" type="pres">
      <dgm:prSet presAssocID="{F2D3D46E-6E00-4C21-9355-E77C687D851E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C70ED0-5C88-4763-BBA5-04BA1D899F3C}" type="pres">
      <dgm:prSet presAssocID="{F2D3D46E-6E00-4C21-9355-E77C687D851E}" presName="negativeSpace" presStyleCnt="0"/>
      <dgm:spPr/>
      <dgm:t>
        <a:bodyPr/>
        <a:lstStyle/>
        <a:p>
          <a:endParaRPr lang="ru-RU"/>
        </a:p>
      </dgm:t>
    </dgm:pt>
    <dgm:pt modelId="{9963AB9B-98AE-46D6-9A67-21D4547FB4BC}" type="pres">
      <dgm:prSet presAssocID="{F2D3D46E-6E00-4C21-9355-E77C687D851E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E268CDB-2CC3-44B4-9086-663978E59CAF}" type="presOf" srcId="{C669D27B-DF6E-4417-B3E9-986509E9DD7E}" destId="{8EB53994-51C5-4A75-AD20-B58E3F0496CF}" srcOrd="0" destOrd="0" presId="urn:microsoft.com/office/officeart/2005/8/layout/list1"/>
    <dgm:cxn modelId="{B7266C52-C8E3-4493-897B-63B78F41DDDB}" type="presOf" srcId="{F2D3D46E-6E00-4C21-9355-E77C687D851E}" destId="{74B543D9-DDA9-4CC0-AF16-66EDD301CF86}" srcOrd="0" destOrd="0" presId="urn:microsoft.com/office/officeart/2005/8/layout/list1"/>
    <dgm:cxn modelId="{F8F06354-5787-4603-A496-456957593279}" srcId="{860C09D3-A930-4ABC-9E88-FF345BA20296}" destId="{601F47D5-85EA-4D90-8C8F-7BAA428449E5}" srcOrd="3" destOrd="0" parTransId="{FEBDFB8B-2DEB-4D5A-BFBC-FCE918B510AB}" sibTransId="{EEF54D54-3C94-40E7-9FD8-9C569E706CEF}"/>
    <dgm:cxn modelId="{E86D20E1-08CA-4C00-B364-BFD5A53DC17F}" type="presOf" srcId="{601F47D5-85EA-4D90-8C8F-7BAA428449E5}" destId="{41D8ECC6-0F11-4F96-8141-8B9E534320E1}" srcOrd="0" destOrd="0" presId="urn:microsoft.com/office/officeart/2005/8/layout/list1"/>
    <dgm:cxn modelId="{FC20EEF9-8C2D-45F4-943D-8D63690C1950}" type="presOf" srcId="{C40C46A9-7908-43BE-A380-731794016081}" destId="{02678A4E-0A78-4FBC-847C-AA325AB90123}" srcOrd="0" destOrd="0" presId="urn:microsoft.com/office/officeart/2005/8/layout/list1"/>
    <dgm:cxn modelId="{4862BF58-4FC5-4E88-85D0-0AD4515AF4FC}" type="presOf" srcId="{C669D27B-DF6E-4417-B3E9-986509E9DD7E}" destId="{129AB65E-13E1-48E7-BF74-52C62B5C4157}" srcOrd="1" destOrd="0" presId="urn:microsoft.com/office/officeart/2005/8/layout/list1"/>
    <dgm:cxn modelId="{38AA032C-D326-42C2-B961-8013F00D5912}" srcId="{860C09D3-A930-4ABC-9E88-FF345BA20296}" destId="{F2D3D46E-6E00-4C21-9355-E77C687D851E}" srcOrd="4" destOrd="0" parTransId="{EB52845D-35C0-4F19-A58D-B8B87BE86D3F}" sibTransId="{622697DF-6DCA-4322-A622-79A93AA2DC46}"/>
    <dgm:cxn modelId="{DA6DAE85-E128-497C-88FF-D93731A10AAC}" srcId="{860C09D3-A930-4ABC-9E88-FF345BA20296}" destId="{C40C46A9-7908-43BE-A380-731794016081}" srcOrd="0" destOrd="0" parTransId="{09712444-D11F-4073-9B87-1573C6F1B7F4}" sibTransId="{0E7CADE0-7759-41F9-9A79-B8157A3F12DA}"/>
    <dgm:cxn modelId="{A3545C0C-1B0B-403F-A177-0EA795442665}" type="presOf" srcId="{C40C46A9-7908-43BE-A380-731794016081}" destId="{3566440F-7647-4824-B118-7DFE28F797F6}" srcOrd="1" destOrd="0" presId="urn:microsoft.com/office/officeart/2005/8/layout/list1"/>
    <dgm:cxn modelId="{A7EEDD40-3ADF-4DF5-A2EB-7EACE7AA87D7}" type="presOf" srcId="{860C09D3-A930-4ABC-9E88-FF345BA20296}" destId="{F4A8E7EE-A988-4CEA-999F-D9B3A9815EF0}" srcOrd="0" destOrd="0" presId="urn:microsoft.com/office/officeart/2005/8/layout/list1"/>
    <dgm:cxn modelId="{55A71184-3477-49E4-B4A0-027D717F6BCB}" type="presOf" srcId="{601F47D5-85EA-4D90-8C8F-7BAA428449E5}" destId="{D1216C25-DAEC-4961-8437-9C7154B194F4}" srcOrd="1" destOrd="0" presId="urn:microsoft.com/office/officeart/2005/8/layout/list1"/>
    <dgm:cxn modelId="{146000AD-7EDA-4CD1-98DC-266465E9302F}" type="presOf" srcId="{99A288A3-3DF6-4280-AFEC-CC7B8AB95E49}" destId="{7F463B2C-C36B-4DC6-891A-5A2EE7563396}" srcOrd="1" destOrd="0" presId="urn:microsoft.com/office/officeart/2005/8/layout/list1"/>
    <dgm:cxn modelId="{5BE8AF97-E5AD-47A7-8213-395EBB0D43AF}" srcId="{860C09D3-A930-4ABC-9E88-FF345BA20296}" destId="{99A288A3-3DF6-4280-AFEC-CC7B8AB95E49}" srcOrd="2" destOrd="0" parTransId="{691FC98E-76B3-4AA9-8BF0-5E0BD44E28CA}" sibTransId="{53B1376C-7D16-43F4-8620-606746AC2360}"/>
    <dgm:cxn modelId="{CB59ECB2-DCAF-416E-8FDE-3C75CBC1CFD3}" type="presOf" srcId="{F2D3D46E-6E00-4C21-9355-E77C687D851E}" destId="{6672BB13-78D6-4089-B28D-1920C9C465C7}" srcOrd="1" destOrd="0" presId="urn:microsoft.com/office/officeart/2005/8/layout/list1"/>
    <dgm:cxn modelId="{3F876202-FEBC-44AD-A117-3B5F2DE62D33}" srcId="{860C09D3-A930-4ABC-9E88-FF345BA20296}" destId="{C669D27B-DF6E-4417-B3E9-986509E9DD7E}" srcOrd="1" destOrd="0" parTransId="{3B92AFE4-FFF4-41DE-93D9-38082C86039F}" sibTransId="{C9D85A68-1F3B-4C30-AEF8-A38793714048}"/>
    <dgm:cxn modelId="{796BB853-C1DC-4144-B360-A6F32F43DC39}" type="presOf" srcId="{99A288A3-3DF6-4280-AFEC-CC7B8AB95E49}" destId="{1203EC69-986E-446E-9E3A-1CE3F0A45E70}" srcOrd="0" destOrd="0" presId="urn:microsoft.com/office/officeart/2005/8/layout/list1"/>
    <dgm:cxn modelId="{34BDDEE4-47B4-453D-AD6F-6D2D8A57FA58}" type="presParOf" srcId="{F4A8E7EE-A988-4CEA-999F-D9B3A9815EF0}" destId="{942B2EEF-A4D7-4CA2-A05D-4C61798A8786}" srcOrd="0" destOrd="0" presId="urn:microsoft.com/office/officeart/2005/8/layout/list1"/>
    <dgm:cxn modelId="{72EC2DAB-E546-4618-AA43-AB78E4C9E09E}" type="presParOf" srcId="{942B2EEF-A4D7-4CA2-A05D-4C61798A8786}" destId="{02678A4E-0A78-4FBC-847C-AA325AB90123}" srcOrd="0" destOrd="0" presId="urn:microsoft.com/office/officeart/2005/8/layout/list1"/>
    <dgm:cxn modelId="{49E40D3F-C8F0-4DB7-8028-411C906AEDBA}" type="presParOf" srcId="{942B2EEF-A4D7-4CA2-A05D-4C61798A8786}" destId="{3566440F-7647-4824-B118-7DFE28F797F6}" srcOrd="1" destOrd="0" presId="urn:microsoft.com/office/officeart/2005/8/layout/list1"/>
    <dgm:cxn modelId="{06C3C5EE-A805-4609-A029-AF7663A9F3C8}" type="presParOf" srcId="{F4A8E7EE-A988-4CEA-999F-D9B3A9815EF0}" destId="{04789837-3DA8-4B14-8F70-8D9D147E5F4A}" srcOrd="1" destOrd="0" presId="urn:microsoft.com/office/officeart/2005/8/layout/list1"/>
    <dgm:cxn modelId="{696B0CBC-AA80-4E72-8965-C90566E3B493}" type="presParOf" srcId="{F4A8E7EE-A988-4CEA-999F-D9B3A9815EF0}" destId="{885A0FA1-3E87-4695-8ED8-5349BDFF028C}" srcOrd="2" destOrd="0" presId="urn:microsoft.com/office/officeart/2005/8/layout/list1"/>
    <dgm:cxn modelId="{86B5CA57-53FA-4F92-BE61-00D6E0FD1B7A}" type="presParOf" srcId="{F4A8E7EE-A988-4CEA-999F-D9B3A9815EF0}" destId="{783809B1-8E4F-4BF1-9C05-D87DDFDD36AF}" srcOrd="3" destOrd="0" presId="urn:microsoft.com/office/officeart/2005/8/layout/list1"/>
    <dgm:cxn modelId="{A996ADD1-6009-4796-B421-26E77CE86A70}" type="presParOf" srcId="{F4A8E7EE-A988-4CEA-999F-D9B3A9815EF0}" destId="{C089937F-89D5-4A81-A933-FEC868789BBC}" srcOrd="4" destOrd="0" presId="urn:microsoft.com/office/officeart/2005/8/layout/list1"/>
    <dgm:cxn modelId="{154DF443-9A28-470F-8C81-8876732823E2}" type="presParOf" srcId="{C089937F-89D5-4A81-A933-FEC868789BBC}" destId="{8EB53994-51C5-4A75-AD20-B58E3F0496CF}" srcOrd="0" destOrd="0" presId="urn:microsoft.com/office/officeart/2005/8/layout/list1"/>
    <dgm:cxn modelId="{8A517B5A-99BC-473D-9501-FF3A37EC65AE}" type="presParOf" srcId="{C089937F-89D5-4A81-A933-FEC868789BBC}" destId="{129AB65E-13E1-48E7-BF74-52C62B5C4157}" srcOrd="1" destOrd="0" presId="urn:microsoft.com/office/officeart/2005/8/layout/list1"/>
    <dgm:cxn modelId="{5E71FDB5-50DB-4835-B9AF-B695925D44C4}" type="presParOf" srcId="{F4A8E7EE-A988-4CEA-999F-D9B3A9815EF0}" destId="{C911B8F3-B392-4496-AE12-AA25418453F4}" srcOrd="5" destOrd="0" presId="urn:microsoft.com/office/officeart/2005/8/layout/list1"/>
    <dgm:cxn modelId="{9C4EEC32-B171-426D-A4FA-A5235BE02983}" type="presParOf" srcId="{F4A8E7EE-A988-4CEA-999F-D9B3A9815EF0}" destId="{3F141B9C-697D-4099-B719-A5A1FB0A1C98}" srcOrd="6" destOrd="0" presId="urn:microsoft.com/office/officeart/2005/8/layout/list1"/>
    <dgm:cxn modelId="{48095DD1-D6F9-45DD-8BC2-A709AADEB151}" type="presParOf" srcId="{F4A8E7EE-A988-4CEA-999F-D9B3A9815EF0}" destId="{4B9A7B9E-BAD5-4624-845C-522FBA44D00B}" srcOrd="7" destOrd="0" presId="urn:microsoft.com/office/officeart/2005/8/layout/list1"/>
    <dgm:cxn modelId="{CDD181C0-2390-41E4-8B1B-EC4BCF8B2545}" type="presParOf" srcId="{F4A8E7EE-A988-4CEA-999F-D9B3A9815EF0}" destId="{FAB8AEBD-26C6-4A58-B7C9-A2255C5938CB}" srcOrd="8" destOrd="0" presId="urn:microsoft.com/office/officeart/2005/8/layout/list1"/>
    <dgm:cxn modelId="{C0A9763B-C9E4-456B-9202-C511112D212F}" type="presParOf" srcId="{FAB8AEBD-26C6-4A58-B7C9-A2255C5938CB}" destId="{1203EC69-986E-446E-9E3A-1CE3F0A45E70}" srcOrd="0" destOrd="0" presId="urn:microsoft.com/office/officeart/2005/8/layout/list1"/>
    <dgm:cxn modelId="{BB140E9F-7929-4AD8-A123-FAA6D07BBE52}" type="presParOf" srcId="{FAB8AEBD-26C6-4A58-B7C9-A2255C5938CB}" destId="{7F463B2C-C36B-4DC6-891A-5A2EE7563396}" srcOrd="1" destOrd="0" presId="urn:microsoft.com/office/officeart/2005/8/layout/list1"/>
    <dgm:cxn modelId="{E1C3EA16-5AC5-437D-A617-DE16D148F763}" type="presParOf" srcId="{F4A8E7EE-A988-4CEA-999F-D9B3A9815EF0}" destId="{1319C165-26E8-4C19-BB73-3AA1A1AC6334}" srcOrd="9" destOrd="0" presId="urn:microsoft.com/office/officeart/2005/8/layout/list1"/>
    <dgm:cxn modelId="{104A8371-ECDC-4788-B7A2-B5D76EFD4C07}" type="presParOf" srcId="{F4A8E7EE-A988-4CEA-999F-D9B3A9815EF0}" destId="{0EC0AC42-3157-4DD6-B1EE-458151CFE80B}" srcOrd="10" destOrd="0" presId="urn:microsoft.com/office/officeart/2005/8/layout/list1"/>
    <dgm:cxn modelId="{928C571A-ABC5-488F-ABA8-5395476CAC20}" type="presParOf" srcId="{F4A8E7EE-A988-4CEA-999F-D9B3A9815EF0}" destId="{901E29F4-BDD1-45F8-9BE1-98049F5B533A}" srcOrd="11" destOrd="0" presId="urn:microsoft.com/office/officeart/2005/8/layout/list1"/>
    <dgm:cxn modelId="{434E20A2-C292-4A8B-9420-F3DF1F5F4A82}" type="presParOf" srcId="{F4A8E7EE-A988-4CEA-999F-D9B3A9815EF0}" destId="{08109917-A3CB-4147-93BC-39F3F8704D83}" srcOrd="12" destOrd="0" presId="urn:microsoft.com/office/officeart/2005/8/layout/list1"/>
    <dgm:cxn modelId="{88FFF1E5-F479-42CA-9039-609D5EAD5075}" type="presParOf" srcId="{08109917-A3CB-4147-93BC-39F3F8704D83}" destId="{41D8ECC6-0F11-4F96-8141-8B9E534320E1}" srcOrd="0" destOrd="0" presId="urn:microsoft.com/office/officeart/2005/8/layout/list1"/>
    <dgm:cxn modelId="{6E408D97-96C4-41F3-B263-E42C00E69543}" type="presParOf" srcId="{08109917-A3CB-4147-93BC-39F3F8704D83}" destId="{D1216C25-DAEC-4961-8437-9C7154B194F4}" srcOrd="1" destOrd="0" presId="urn:microsoft.com/office/officeart/2005/8/layout/list1"/>
    <dgm:cxn modelId="{276CBA9E-1A67-408D-B148-49D507C6BACB}" type="presParOf" srcId="{F4A8E7EE-A988-4CEA-999F-D9B3A9815EF0}" destId="{8C8C514A-9683-4656-B17D-0167FF44B9A0}" srcOrd="13" destOrd="0" presId="urn:microsoft.com/office/officeart/2005/8/layout/list1"/>
    <dgm:cxn modelId="{E2E0AD04-2081-47F9-8E8C-7471F0066645}" type="presParOf" srcId="{F4A8E7EE-A988-4CEA-999F-D9B3A9815EF0}" destId="{C1C5F431-13D3-453F-863B-C1792AA4C4C7}" srcOrd="14" destOrd="0" presId="urn:microsoft.com/office/officeart/2005/8/layout/list1"/>
    <dgm:cxn modelId="{7779C268-1B90-44B8-862C-1E9414AF8D87}" type="presParOf" srcId="{F4A8E7EE-A988-4CEA-999F-D9B3A9815EF0}" destId="{1460E9D0-E0CE-48E9-9259-5E2369099300}" srcOrd="15" destOrd="0" presId="urn:microsoft.com/office/officeart/2005/8/layout/list1"/>
    <dgm:cxn modelId="{6BA9F16B-CDFB-466E-82BD-B5F9FEB3DEE1}" type="presParOf" srcId="{F4A8E7EE-A988-4CEA-999F-D9B3A9815EF0}" destId="{34A08AEC-E44C-42E2-A0ED-F91DD249D891}" srcOrd="16" destOrd="0" presId="urn:microsoft.com/office/officeart/2005/8/layout/list1"/>
    <dgm:cxn modelId="{6F064C17-FE13-41CF-971F-453390E6F0D7}" type="presParOf" srcId="{34A08AEC-E44C-42E2-A0ED-F91DD249D891}" destId="{74B543D9-DDA9-4CC0-AF16-66EDD301CF86}" srcOrd="0" destOrd="0" presId="urn:microsoft.com/office/officeart/2005/8/layout/list1"/>
    <dgm:cxn modelId="{78BEF3C8-5CF5-4701-8389-DD01AD109412}" type="presParOf" srcId="{34A08AEC-E44C-42E2-A0ED-F91DD249D891}" destId="{6672BB13-78D6-4089-B28D-1920C9C465C7}" srcOrd="1" destOrd="0" presId="urn:microsoft.com/office/officeart/2005/8/layout/list1"/>
    <dgm:cxn modelId="{27B16476-D431-48FF-9628-DCFD32E4CE95}" type="presParOf" srcId="{F4A8E7EE-A988-4CEA-999F-D9B3A9815EF0}" destId="{72C70ED0-5C88-4763-BBA5-04BA1D899F3C}" srcOrd="17" destOrd="0" presId="urn:microsoft.com/office/officeart/2005/8/layout/list1"/>
    <dgm:cxn modelId="{3C9C3261-729E-4900-A471-D575D2BCDDEB}" type="presParOf" srcId="{F4A8E7EE-A988-4CEA-999F-D9B3A9815EF0}" destId="{9963AB9B-98AE-46D6-9A67-21D4547FB4BC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A2F950A-11D7-4A3C-8F87-CC4136D8F2ED}">
      <dsp:nvSpPr>
        <dsp:cNvPr id="0" name=""/>
        <dsp:cNvSpPr/>
      </dsp:nvSpPr>
      <dsp:spPr>
        <a:xfrm rot="10800000">
          <a:off x="1665404" y="2715"/>
          <a:ext cx="5822911" cy="794925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0540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ООО «</a:t>
          </a:r>
          <a:r>
            <a:rPr lang="ru-RU" sz="2300" kern="1200" dirty="0" err="1" smtClean="0"/>
            <a:t>Томсккабель</a:t>
          </a:r>
          <a:r>
            <a:rPr lang="ru-RU" sz="2300" kern="1200" dirty="0" smtClean="0"/>
            <a:t>»</a:t>
          </a:r>
          <a:endParaRPr lang="ru-RU" sz="2300" kern="1200" dirty="0"/>
        </a:p>
      </dsp:txBody>
      <dsp:txXfrm rot="10800000">
        <a:off x="1665404" y="2715"/>
        <a:ext cx="5822911" cy="794925"/>
      </dsp:txXfrm>
    </dsp:sp>
    <dsp:sp modelId="{365C0E88-355E-4F4E-A0F1-0CB94CB9BAAF}">
      <dsp:nvSpPr>
        <dsp:cNvPr id="0" name=""/>
        <dsp:cNvSpPr/>
      </dsp:nvSpPr>
      <dsp:spPr>
        <a:xfrm>
          <a:off x="1267941" y="2715"/>
          <a:ext cx="794925" cy="79492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001C02-5323-4BB1-BE45-39390137ABBA}">
      <dsp:nvSpPr>
        <dsp:cNvPr id="0" name=""/>
        <dsp:cNvSpPr/>
      </dsp:nvSpPr>
      <dsp:spPr>
        <a:xfrm rot="10800000">
          <a:off x="1665404" y="1034931"/>
          <a:ext cx="5822911" cy="794925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0540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Томская домостроительная компания</a:t>
          </a:r>
          <a:endParaRPr lang="ru-RU" sz="2300" kern="1200" dirty="0"/>
        </a:p>
      </dsp:txBody>
      <dsp:txXfrm rot="10800000">
        <a:off x="1665404" y="1034931"/>
        <a:ext cx="5822911" cy="794925"/>
      </dsp:txXfrm>
    </dsp:sp>
    <dsp:sp modelId="{6A363B5E-6BC2-449A-830F-8DCE4E742B7A}">
      <dsp:nvSpPr>
        <dsp:cNvPr id="0" name=""/>
        <dsp:cNvSpPr/>
      </dsp:nvSpPr>
      <dsp:spPr>
        <a:xfrm>
          <a:off x="1267941" y="1034931"/>
          <a:ext cx="794925" cy="794925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92585E-C146-4B47-A824-7C7C332A98CF}">
      <dsp:nvSpPr>
        <dsp:cNvPr id="0" name=""/>
        <dsp:cNvSpPr/>
      </dsp:nvSpPr>
      <dsp:spPr>
        <a:xfrm rot="10800000">
          <a:off x="1665404" y="2067148"/>
          <a:ext cx="5822911" cy="794925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0540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ЗАО «</a:t>
          </a:r>
          <a:r>
            <a:rPr lang="ru-RU" sz="2300" kern="1200" dirty="0" err="1" smtClean="0"/>
            <a:t>Сибкабель</a:t>
          </a:r>
          <a:r>
            <a:rPr lang="ru-RU" sz="2300" kern="1200" dirty="0" smtClean="0"/>
            <a:t>»</a:t>
          </a:r>
          <a:endParaRPr lang="ru-RU" sz="2300" kern="1200" dirty="0"/>
        </a:p>
      </dsp:txBody>
      <dsp:txXfrm rot="10800000">
        <a:off x="1665404" y="2067148"/>
        <a:ext cx="5822911" cy="794925"/>
      </dsp:txXfrm>
    </dsp:sp>
    <dsp:sp modelId="{147E9DDE-4EFF-4CC0-B969-B4518816C584}">
      <dsp:nvSpPr>
        <dsp:cNvPr id="0" name=""/>
        <dsp:cNvSpPr/>
      </dsp:nvSpPr>
      <dsp:spPr>
        <a:xfrm>
          <a:off x="1267941" y="2067148"/>
          <a:ext cx="794925" cy="794925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836F82-8AA7-4320-AAB4-91AE7AAF06CC}">
      <dsp:nvSpPr>
        <dsp:cNvPr id="0" name=""/>
        <dsp:cNvSpPr/>
      </dsp:nvSpPr>
      <dsp:spPr>
        <a:xfrm rot="10800000">
          <a:off x="1665404" y="3099364"/>
          <a:ext cx="5822911" cy="794925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0540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Томская распределительная компания</a:t>
          </a:r>
          <a:endParaRPr lang="ru-RU" sz="2300" kern="1200" dirty="0"/>
        </a:p>
      </dsp:txBody>
      <dsp:txXfrm rot="10800000">
        <a:off x="1665404" y="3099364"/>
        <a:ext cx="5822911" cy="794925"/>
      </dsp:txXfrm>
    </dsp:sp>
    <dsp:sp modelId="{B2FD3329-A497-4D01-9F1F-8569953FCD34}">
      <dsp:nvSpPr>
        <dsp:cNvPr id="0" name=""/>
        <dsp:cNvSpPr/>
      </dsp:nvSpPr>
      <dsp:spPr>
        <a:xfrm>
          <a:off x="1267941" y="3099364"/>
          <a:ext cx="794925" cy="794925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C38C35-42B7-4D68-A14A-487462C4DD25}">
      <dsp:nvSpPr>
        <dsp:cNvPr id="0" name=""/>
        <dsp:cNvSpPr/>
      </dsp:nvSpPr>
      <dsp:spPr>
        <a:xfrm rot="10800000">
          <a:off x="1665404" y="4131581"/>
          <a:ext cx="5822911" cy="794925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0540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Томская электронная компания</a:t>
          </a:r>
          <a:endParaRPr lang="ru-RU" sz="2300" kern="1200" dirty="0"/>
        </a:p>
      </dsp:txBody>
      <dsp:txXfrm rot="10800000">
        <a:off x="1665404" y="4131581"/>
        <a:ext cx="5822911" cy="794925"/>
      </dsp:txXfrm>
    </dsp:sp>
    <dsp:sp modelId="{070A6093-CC69-41E1-A087-B6202A625EB2}">
      <dsp:nvSpPr>
        <dsp:cNvPr id="0" name=""/>
        <dsp:cNvSpPr/>
      </dsp:nvSpPr>
      <dsp:spPr>
        <a:xfrm>
          <a:off x="1267941" y="4131581"/>
          <a:ext cx="794925" cy="794925"/>
        </a:xfrm>
        <a:prstGeom prst="ellipse">
          <a:avLst/>
        </a:prstGeom>
        <a:blipFill rotWithShape="0">
          <a:blip xmlns:r="http://schemas.openxmlformats.org/officeDocument/2006/relationships" r:embed="rId5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EE9B992-1AE4-4A17-B2FC-0FE74F8AFED5}">
      <dsp:nvSpPr>
        <dsp:cNvPr id="0" name=""/>
        <dsp:cNvSpPr/>
      </dsp:nvSpPr>
      <dsp:spPr>
        <a:xfrm>
          <a:off x="0" y="0"/>
          <a:ext cx="6429419" cy="9019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ООО «</a:t>
          </a:r>
          <a:r>
            <a:rPr lang="ru-RU" sz="2600" kern="1200" dirty="0" err="1" smtClean="0"/>
            <a:t>Томсккабель</a:t>
          </a:r>
          <a:r>
            <a:rPr lang="ru-RU" sz="2600" kern="1200" dirty="0" smtClean="0"/>
            <a:t>»</a:t>
          </a:r>
          <a:endParaRPr lang="ru-RU" sz="2600" kern="1200" dirty="0"/>
        </a:p>
      </dsp:txBody>
      <dsp:txXfrm>
        <a:off x="1376074" y="0"/>
        <a:ext cx="5053345" cy="901906"/>
      </dsp:txXfrm>
    </dsp:sp>
    <dsp:sp modelId="{A1CA2192-7102-466F-80E8-0BAB7C5CB8AF}">
      <dsp:nvSpPr>
        <dsp:cNvPr id="0" name=""/>
        <dsp:cNvSpPr/>
      </dsp:nvSpPr>
      <dsp:spPr>
        <a:xfrm>
          <a:off x="186721" y="90190"/>
          <a:ext cx="1092821" cy="72152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087A00-1CAE-4F1F-AF72-6A539179CC88}">
      <dsp:nvSpPr>
        <dsp:cNvPr id="0" name=""/>
        <dsp:cNvSpPr/>
      </dsp:nvSpPr>
      <dsp:spPr>
        <a:xfrm>
          <a:off x="0" y="992096"/>
          <a:ext cx="6429419" cy="9019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Томская домостроительная компания</a:t>
          </a:r>
          <a:endParaRPr lang="ru-RU" sz="2600" kern="1200" dirty="0"/>
        </a:p>
      </dsp:txBody>
      <dsp:txXfrm>
        <a:off x="1376074" y="992096"/>
        <a:ext cx="5053345" cy="901906"/>
      </dsp:txXfrm>
    </dsp:sp>
    <dsp:sp modelId="{B064C356-5D12-4678-A5BD-FA0EE2AA8266}">
      <dsp:nvSpPr>
        <dsp:cNvPr id="0" name=""/>
        <dsp:cNvSpPr/>
      </dsp:nvSpPr>
      <dsp:spPr>
        <a:xfrm>
          <a:off x="186721" y="1082287"/>
          <a:ext cx="1092821" cy="72152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95EEE3-BB25-481F-9033-664E27CB0F37}">
      <dsp:nvSpPr>
        <dsp:cNvPr id="0" name=""/>
        <dsp:cNvSpPr/>
      </dsp:nvSpPr>
      <dsp:spPr>
        <a:xfrm>
          <a:off x="0" y="1984193"/>
          <a:ext cx="6429419" cy="9019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Томская распределительная компания</a:t>
          </a:r>
          <a:endParaRPr lang="ru-RU" sz="2600" kern="1200" dirty="0"/>
        </a:p>
      </dsp:txBody>
      <dsp:txXfrm>
        <a:off x="1376074" y="1984193"/>
        <a:ext cx="5053345" cy="901906"/>
      </dsp:txXfrm>
    </dsp:sp>
    <dsp:sp modelId="{5BDDBF47-5E5B-4579-869A-C655C1C8A3A3}">
      <dsp:nvSpPr>
        <dsp:cNvPr id="0" name=""/>
        <dsp:cNvSpPr/>
      </dsp:nvSpPr>
      <dsp:spPr>
        <a:xfrm>
          <a:off x="186721" y="2074384"/>
          <a:ext cx="1092821" cy="72152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84B527-10B4-4364-8235-C75B228BD950}">
      <dsp:nvSpPr>
        <dsp:cNvPr id="0" name=""/>
        <dsp:cNvSpPr/>
      </dsp:nvSpPr>
      <dsp:spPr>
        <a:xfrm>
          <a:off x="0" y="2976290"/>
          <a:ext cx="6429419" cy="9019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Томская электронная компания</a:t>
          </a:r>
          <a:endParaRPr lang="ru-RU" sz="2600" kern="1200" dirty="0"/>
        </a:p>
      </dsp:txBody>
      <dsp:txXfrm>
        <a:off x="1376074" y="2976290"/>
        <a:ext cx="5053345" cy="901906"/>
      </dsp:txXfrm>
    </dsp:sp>
    <dsp:sp modelId="{97F42BD1-34A9-4F77-9A12-91FB73E8A4D2}">
      <dsp:nvSpPr>
        <dsp:cNvPr id="0" name=""/>
        <dsp:cNvSpPr/>
      </dsp:nvSpPr>
      <dsp:spPr>
        <a:xfrm>
          <a:off x="186721" y="3066481"/>
          <a:ext cx="1092821" cy="72152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448AFD-825F-4B1B-87D9-0BFEC881C7B2}">
      <dsp:nvSpPr>
        <dsp:cNvPr id="0" name=""/>
        <dsp:cNvSpPr/>
      </dsp:nvSpPr>
      <dsp:spPr>
        <a:xfrm>
          <a:off x="0" y="3968387"/>
          <a:ext cx="6429419" cy="9019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ЗАО «</a:t>
          </a:r>
          <a:r>
            <a:rPr lang="ru-RU" sz="2600" kern="1200" dirty="0" err="1" smtClean="0"/>
            <a:t>Сибкабель</a:t>
          </a:r>
          <a:r>
            <a:rPr lang="ru-RU" sz="2600" kern="1200" dirty="0" smtClean="0"/>
            <a:t>»</a:t>
          </a:r>
          <a:endParaRPr lang="ru-RU" sz="2600" kern="1200" dirty="0"/>
        </a:p>
      </dsp:txBody>
      <dsp:txXfrm>
        <a:off x="1376074" y="3968387"/>
        <a:ext cx="5053345" cy="901906"/>
      </dsp:txXfrm>
    </dsp:sp>
    <dsp:sp modelId="{CD54A770-2F9E-4E9B-9FDE-560148676D3B}">
      <dsp:nvSpPr>
        <dsp:cNvPr id="0" name=""/>
        <dsp:cNvSpPr/>
      </dsp:nvSpPr>
      <dsp:spPr>
        <a:xfrm>
          <a:off x="186721" y="4058577"/>
          <a:ext cx="1092821" cy="72152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5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45B105C-B247-4344-91F4-1624D208C5D7}">
      <dsp:nvSpPr>
        <dsp:cNvPr id="0" name=""/>
        <dsp:cNvSpPr/>
      </dsp:nvSpPr>
      <dsp:spPr>
        <a:xfrm>
          <a:off x="1543826" y="0"/>
          <a:ext cx="4929221" cy="4929221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1FD765-8B3E-418B-8848-92515BB75ABD}">
      <dsp:nvSpPr>
        <dsp:cNvPr id="0" name=""/>
        <dsp:cNvSpPr/>
      </dsp:nvSpPr>
      <dsp:spPr>
        <a:xfrm>
          <a:off x="4008437" y="493403"/>
          <a:ext cx="3203994" cy="70087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ООО «</a:t>
          </a:r>
          <a:r>
            <a:rPr lang="ru-RU" sz="1700" kern="1200" dirty="0" err="1" smtClean="0"/>
            <a:t>Томсккабель</a:t>
          </a:r>
          <a:r>
            <a:rPr lang="ru-RU" sz="1700" kern="1200" dirty="0" smtClean="0"/>
            <a:t>»</a:t>
          </a:r>
          <a:endParaRPr lang="ru-RU" sz="1700" kern="1200" dirty="0"/>
        </a:p>
      </dsp:txBody>
      <dsp:txXfrm>
        <a:off x="4008437" y="493403"/>
        <a:ext cx="3203994" cy="700873"/>
      </dsp:txXfrm>
    </dsp:sp>
    <dsp:sp modelId="{21E81CEA-AC20-423F-9B28-D786FEC216DE}">
      <dsp:nvSpPr>
        <dsp:cNvPr id="0" name=""/>
        <dsp:cNvSpPr/>
      </dsp:nvSpPr>
      <dsp:spPr>
        <a:xfrm>
          <a:off x="4008437" y="1281886"/>
          <a:ext cx="3203994" cy="70087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Томская домостроительная компания</a:t>
          </a:r>
          <a:endParaRPr lang="ru-RU" sz="1700" kern="1200" dirty="0"/>
        </a:p>
      </dsp:txBody>
      <dsp:txXfrm>
        <a:off x="4008437" y="1281886"/>
        <a:ext cx="3203994" cy="700873"/>
      </dsp:txXfrm>
    </dsp:sp>
    <dsp:sp modelId="{26971CAA-5611-40D9-A5DF-200EDC28F77A}">
      <dsp:nvSpPr>
        <dsp:cNvPr id="0" name=""/>
        <dsp:cNvSpPr/>
      </dsp:nvSpPr>
      <dsp:spPr>
        <a:xfrm>
          <a:off x="4008437" y="2070369"/>
          <a:ext cx="3203994" cy="70087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ЗАО «</a:t>
          </a:r>
          <a:r>
            <a:rPr lang="ru-RU" sz="1700" kern="1200" dirty="0" err="1" smtClean="0"/>
            <a:t>Сибкабель</a:t>
          </a:r>
          <a:r>
            <a:rPr lang="ru-RU" sz="1700" kern="1200" dirty="0" smtClean="0"/>
            <a:t>»</a:t>
          </a:r>
          <a:endParaRPr lang="ru-RU" sz="1700" kern="1200" dirty="0"/>
        </a:p>
      </dsp:txBody>
      <dsp:txXfrm>
        <a:off x="4008437" y="2070369"/>
        <a:ext cx="3203994" cy="700873"/>
      </dsp:txXfrm>
    </dsp:sp>
    <dsp:sp modelId="{6C488E4D-E3CB-4353-9BF7-5E9EBD7BEDCE}">
      <dsp:nvSpPr>
        <dsp:cNvPr id="0" name=""/>
        <dsp:cNvSpPr/>
      </dsp:nvSpPr>
      <dsp:spPr>
        <a:xfrm>
          <a:off x="4008437" y="2858852"/>
          <a:ext cx="3203994" cy="70087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Томская распределительная компания</a:t>
          </a:r>
          <a:endParaRPr lang="ru-RU" sz="1700" kern="1200" dirty="0"/>
        </a:p>
      </dsp:txBody>
      <dsp:txXfrm>
        <a:off x="4008437" y="2858852"/>
        <a:ext cx="3203994" cy="700873"/>
      </dsp:txXfrm>
    </dsp:sp>
    <dsp:sp modelId="{8B07A189-1361-4A91-93AE-1B8036482B65}">
      <dsp:nvSpPr>
        <dsp:cNvPr id="0" name=""/>
        <dsp:cNvSpPr/>
      </dsp:nvSpPr>
      <dsp:spPr>
        <a:xfrm>
          <a:off x="4008437" y="3647335"/>
          <a:ext cx="3203994" cy="70087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Томская электронная компания</a:t>
          </a:r>
          <a:endParaRPr lang="ru-RU" sz="1700" kern="1200" dirty="0"/>
        </a:p>
      </dsp:txBody>
      <dsp:txXfrm>
        <a:off x="4008437" y="3647335"/>
        <a:ext cx="3203994" cy="70087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5A0FA1-3E87-4695-8ED8-5349BDFF028C}">
      <dsp:nvSpPr>
        <dsp:cNvPr id="0" name=""/>
        <dsp:cNvSpPr/>
      </dsp:nvSpPr>
      <dsp:spPr>
        <a:xfrm>
          <a:off x="0" y="297845"/>
          <a:ext cx="7470373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566440F-7647-4824-B118-7DFE28F797F6}">
      <dsp:nvSpPr>
        <dsp:cNvPr id="0" name=""/>
        <dsp:cNvSpPr/>
      </dsp:nvSpPr>
      <dsp:spPr>
        <a:xfrm>
          <a:off x="373518" y="46925"/>
          <a:ext cx="5229261" cy="5018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7654" tIns="0" rIns="197654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ООО «</a:t>
          </a:r>
          <a:r>
            <a:rPr lang="ru-RU" sz="1700" kern="1200" dirty="0" err="1" smtClean="0"/>
            <a:t>Томсккабель</a:t>
          </a:r>
          <a:r>
            <a:rPr lang="ru-RU" sz="1700" kern="1200" dirty="0" smtClean="0"/>
            <a:t>»</a:t>
          </a:r>
          <a:endParaRPr lang="ru-RU" sz="1700" kern="1200" dirty="0"/>
        </a:p>
      </dsp:txBody>
      <dsp:txXfrm>
        <a:off x="373518" y="46925"/>
        <a:ext cx="5229261" cy="501840"/>
      </dsp:txXfrm>
    </dsp:sp>
    <dsp:sp modelId="{3F141B9C-697D-4099-B719-A5A1FB0A1C98}">
      <dsp:nvSpPr>
        <dsp:cNvPr id="0" name=""/>
        <dsp:cNvSpPr/>
      </dsp:nvSpPr>
      <dsp:spPr>
        <a:xfrm>
          <a:off x="0" y="1068965"/>
          <a:ext cx="7470373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3158839"/>
              <a:satOff val="5324"/>
              <a:lumOff val="-652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29AB65E-13E1-48E7-BF74-52C62B5C4157}">
      <dsp:nvSpPr>
        <dsp:cNvPr id="0" name=""/>
        <dsp:cNvSpPr/>
      </dsp:nvSpPr>
      <dsp:spPr>
        <a:xfrm>
          <a:off x="373518" y="818045"/>
          <a:ext cx="5229261" cy="501840"/>
        </a:xfrm>
        <a:prstGeom prst="roundRect">
          <a:avLst/>
        </a:prstGeom>
        <a:gradFill rotWithShape="0">
          <a:gsLst>
            <a:gs pos="0">
              <a:schemeClr val="accent2">
                <a:hueOff val="-3158839"/>
                <a:satOff val="5324"/>
                <a:lumOff val="-6520"/>
                <a:alphaOff val="0"/>
                <a:shade val="63000"/>
                <a:satMod val="165000"/>
              </a:schemeClr>
            </a:gs>
            <a:gs pos="30000">
              <a:schemeClr val="accent2">
                <a:hueOff val="-3158839"/>
                <a:satOff val="5324"/>
                <a:lumOff val="-6520"/>
                <a:alphaOff val="0"/>
                <a:shade val="58000"/>
                <a:satMod val="165000"/>
              </a:schemeClr>
            </a:gs>
            <a:gs pos="75000">
              <a:schemeClr val="accent2">
                <a:hueOff val="-3158839"/>
                <a:satOff val="5324"/>
                <a:lumOff val="-6520"/>
                <a:alphaOff val="0"/>
                <a:shade val="30000"/>
                <a:satMod val="175000"/>
              </a:schemeClr>
            </a:gs>
            <a:gs pos="100000">
              <a:schemeClr val="accent2">
                <a:hueOff val="-3158839"/>
                <a:satOff val="5324"/>
                <a:lumOff val="-652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7654" tIns="0" rIns="197654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Томская домостроительная компания</a:t>
          </a:r>
          <a:endParaRPr lang="ru-RU" sz="1700" kern="1200" dirty="0"/>
        </a:p>
      </dsp:txBody>
      <dsp:txXfrm>
        <a:off x="373518" y="818045"/>
        <a:ext cx="5229261" cy="501840"/>
      </dsp:txXfrm>
    </dsp:sp>
    <dsp:sp modelId="{0EC0AC42-3157-4DD6-B1EE-458151CFE80B}">
      <dsp:nvSpPr>
        <dsp:cNvPr id="0" name=""/>
        <dsp:cNvSpPr/>
      </dsp:nvSpPr>
      <dsp:spPr>
        <a:xfrm>
          <a:off x="0" y="1840085"/>
          <a:ext cx="7470373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6317677"/>
              <a:satOff val="10648"/>
              <a:lumOff val="-1304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F463B2C-C36B-4DC6-891A-5A2EE7563396}">
      <dsp:nvSpPr>
        <dsp:cNvPr id="0" name=""/>
        <dsp:cNvSpPr/>
      </dsp:nvSpPr>
      <dsp:spPr>
        <a:xfrm>
          <a:off x="373518" y="1589165"/>
          <a:ext cx="5229261" cy="501840"/>
        </a:xfrm>
        <a:prstGeom prst="roundRect">
          <a:avLst/>
        </a:prstGeom>
        <a:gradFill rotWithShape="0">
          <a:gsLst>
            <a:gs pos="0">
              <a:schemeClr val="accent2">
                <a:hueOff val="-6317677"/>
                <a:satOff val="10648"/>
                <a:lumOff val="-13040"/>
                <a:alphaOff val="0"/>
                <a:shade val="63000"/>
                <a:satMod val="165000"/>
              </a:schemeClr>
            </a:gs>
            <a:gs pos="30000">
              <a:schemeClr val="accent2">
                <a:hueOff val="-6317677"/>
                <a:satOff val="10648"/>
                <a:lumOff val="-13040"/>
                <a:alphaOff val="0"/>
                <a:shade val="58000"/>
                <a:satMod val="165000"/>
              </a:schemeClr>
            </a:gs>
            <a:gs pos="75000">
              <a:schemeClr val="accent2">
                <a:hueOff val="-6317677"/>
                <a:satOff val="10648"/>
                <a:lumOff val="-13040"/>
                <a:alphaOff val="0"/>
                <a:shade val="30000"/>
                <a:satMod val="175000"/>
              </a:schemeClr>
            </a:gs>
            <a:gs pos="100000">
              <a:schemeClr val="accent2">
                <a:hueOff val="-6317677"/>
                <a:satOff val="10648"/>
                <a:lumOff val="-1304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7654" tIns="0" rIns="197654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ЗАО «</a:t>
          </a:r>
          <a:r>
            <a:rPr lang="ru-RU" sz="1700" kern="1200" dirty="0" err="1" smtClean="0"/>
            <a:t>Сибкабель</a:t>
          </a:r>
          <a:r>
            <a:rPr lang="ru-RU" sz="1700" kern="1200" dirty="0" smtClean="0"/>
            <a:t>»</a:t>
          </a:r>
          <a:endParaRPr lang="ru-RU" sz="1700" kern="1200" dirty="0"/>
        </a:p>
      </dsp:txBody>
      <dsp:txXfrm>
        <a:off x="373518" y="1589165"/>
        <a:ext cx="5229261" cy="501840"/>
      </dsp:txXfrm>
    </dsp:sp>
    <dsp:sp modelId="{C1C5F431-13D3-453F-863B-C1792AA4C4C7}">
      <dsp:nvSpPr>
        <dsp:cNvPr id="0" name=""/>
        <dsp:cNvSpPr/>
      </dsp:nvSpPr>
      <dsp:spPr>
        <a:xfrm>
          <a:off x="0" y="2611206"/>
          <a:ext cx="7470373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9476516"/>
              <a:satOff val="15973"/>
              <a:lumOff val="-19559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1216C25-DAEC-4961-8437-9C7154B194F4}">
      <dsp:nvSpPr>
        <dsp:cNvPr id="0" name=""/>
        <dsp:cNvSpPr/>
      </dsp:nvSpPr>
      <dsp:spPr>
        <a:xfrm>
          <a:off x="373518" y="2360286"/>
          <a:ext cx="5229261" cy="501840"/>
        </a:xfrm>
        <a:prstGeom prst="roundRect">
          <a:avLst/>
        </a:prstGeom>
        <a:gradFill rotWithShape="0">
          <a:gsLst>
            <a:gs pos="0">
              <a:schemeClr val="accent2">
                <a:hueOff val="-9476516"/>
                <a:satOff val="15973"/>
                <a:lumOff val="-19559"/>
                <a:alphaOff val="0"/>
                <a:shade val="63000"/>
                <a:satMod val="165000"/>
              </a:schemeClr>
            </a:gs>
            <a:gs pos="30000">
              <a:schemeClr val="accent2">
                <a:hueOff val="-9476516"/>
                <a:satOff val="15973"/>
                <a:lumOff val="-19559"/>
                <a:alphaOff val="0"/>
                <a:shade val="58000"/>
                <a:satMod val="165000"/>
              </a:schemeClr>
            </a:gs>
            <a:gs pos="75000">
              <a:schemeClr val="accent2">
                <a:hueOff val="-9476516"/>
                <a:satOff val="15973"/>
                <a:lumOff val="-19559"/>
                <a:alphaOff val="0"/>
                <a:shade val="30000"/>
                <a:satMod val="175000"/>
              </a:schemeClr>
            </a:gs>
            <a:gs pos="100000">
              <a:schemeClr val="accent2">
                <a:hueOff val="-9476516"/>
                <a:satOff val="15973"/>
                <a:lumOff val="-19559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7654" tIns="0" rIns="197654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Томская распределительная компания</a:t>
          </a:r>
          <a:endParaRPr lang="ru-RU" sz="1700" kern="1200" dirty="0"/>
        </a:p>
      </dsp:txBody>
      <dsp:txXfrm>
        <a:off x="373518" y="2360286"/>
        <a:ext cx="5229261" cy="501840"/>
      </dsp:txXfrm>
    </dsp:sp>
    <dsp:sp modelId="{9963AB9B-98AE-46D6-9A67-21D4547FB4BC}">
      <dsp:nvSpPr>
        <dsp:cNvPr id="0" name=""/>
        <dsp:cNvSpPr/>
      </dsp:nvSpPr>
      <dsp:spPr>
        <a:xfrm>
          <a:off x="0" y="3382325"/>
          <a:ext cx="7470373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2635355"/>
              <a:satOff val="21297"/>
              <a:lumOff val="-26079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672BB13-78D6-4089-B28D-1920C9C465C7}">
      <dsp:nvSpPr>
        <dsp:cNvPr id="0" name=""/>
        <dsp:cNvSpPr/>
      </dsp:nvSpPr>
      <dsp:spPr>
        <a:xfrm>
          <a:off x="373518" y="3131405"/>
          <a:ext cx="5229261" cy="501840"/>
        </a:xfrm>
        <a:prstGeom prst="roundRect">
          <a:avLst/>
        </a:prstGeom>
        <a:gradFill rotWithShape="0">
          <a:gsLst>
            <a:gs pos="0">
              <a:schemeClr val="accent2">
                <a:hueOff val="-12635355"/>
                <a:satOff val="21297"/>
                <a:lumOff val="-26079"/>
                <a:alphaOff val="0"/>
                <a:shade val="63000"/>
                <a:satMod val="165000"/>
              </a:schemeClr>
            </a:gs>
            <a:gs pos="30000">
              <a:schemeClr val="accent2">
                <a:hueOff val="-12635355"/>
                <a:satOff val="21297"/>
                <a:lumOff val="-26079"/>
                <a:alphaOff val="0"/>
                <a:shade val="58000"/>
                <a:satMod val="165000"/>
              </a:schemeClr>
            </a:gs>
            <a:gs pos="75000">
              <a:schemeClr val="accent2">
                <a:hueOff val="-12635355"/>
                <a:satOff val="21297"/>
                <a:lumOff val="-26079"/>
                <a:alphaOff val="0"/>
                <a:shade val="30000"/>
                <a:satMod val="175000"/>
              </a:schemeClr>
            </a:gs>
            <a:gs pos="100000">
              <a:schemeClr val="accent2">
                <a:hueOff val="-12635355"/>
                <a:satOff val="21297"/>
                <a:lumOff val="-26079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7654" tIns="0" rIns="197654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Томская электронная компания</a:t>
          </a:r>
          <a:endParaRPr lang="ru-RU" sz="1700" kern="1200" dirty="0"/>
        </a:p>
      </dsp:txBody>
      <dsp:txXfrm>
        <a:off x="373518" y="3131405"/>
        <a:ext cx="5229261" cy="5018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C5A88-8556-49C3-95C1-8D0F556F50CB}" type="datetimeFigureOut">
              <a:rPr lang="ru-RU" smtClean="0"/>
              <a:pPr/>
              <a:t>16.04.2024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1B5E8-5844-42EE-9C67-F507B11879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536F47A-92F7-43DA-8336-CFBB2B178BDB}" type="datetime1">
              <a:rPr lang="ru-RU" smtClean="0"/>
              <a:pPr/>
              <a:t>16.04.2024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461C255-64CB-4350-8E6D-D65A3800FC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3870A-D5F4-49A1-984D-8F9C88E641B9}" type="datetime1">
              <a:rPr lang="ru-RU" smtClean="0"/>
              <a:pPr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1C255-64CB-4350-8E6D-D65A3800FC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42FC-C78A-4507-8133-C4950AF38CB0}" type="datetime1">
              <a:rPr lang="ru-RU" smtClean="0"/>
              <a:pPr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1C255-64CB-4350-8E6D-D65A3800FC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A668867-069E-4C48-A7BF-3A4EEDE09C3D}" type="datetime1">
              <a:rPr lang="ru-RU" smtClean="0"/>
              <a:pPr/>
              <a:t>16.04.2024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461C255-64CB-4350-8E6D-D65A3800FC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E495595-4B74-4CC0-9D59-2410DF07C5A9}" type="datetime1">
              <a:rPr lang="ru-RU" smtClean="0"/>
              <a:pPr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461C255-64CB-4350-8E6D-D65A3800FC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A5B7-C6ED-48E5-81EF-6F430C71A137}" type="datetime1">
              <a:rPr lang="ru-RU" smtClean="0"/>
              <a:pPr/>
              <a:t>16.04.2024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1C255-64CB-4350-8E6D-D65A3800FC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C6BC-5405-43FD-A293-FC1282F43F00}" type="datetime1">
              <a:rPr lang="ru-RU" smtClean="0"/>
              <a:pPr/>
              <a:t>16.04.2024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1C255-64CB-4350-8E6D-D65A3800FC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3A2AB41-CF7D-4AC2-AE75-237B5C46B7B4}" type="datetime1">
              <a:rPr lang="ru-RU" smtClean="0"/>
              <a:pPr/>
              <a:t>16.04.2024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461C255-64CB-4350-8E6D-D65A3800FC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C99C-539D-41F8-ADC7-FF6A6DC3AC5D}" type="datetime1">
              <a:rPr lang="ru-RU" smtClean="0"/>
              <a:pPr/>
              <a:t>16.04.2024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1C255-64CB-4350-8E6D-D65A3800FC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C0735AD-71A9-4E96-8C54-A99EB88ABDA9}" type="datetime1">
              <a:rPr lang="ru-RU" smtClean="0"/>
              <a:pPr/>
              <a:t>16.04.2024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461C255-64CB-4350-8E6D-D65A3800FC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4893CD-A8DC-47B6-99B1-B53FA4694827}" type="datetime1">
              <a:rPr lang="ru-RU" smtClean="0"/>
              <a:pPr/>
              <a:t>16.04.2024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461C255-64CB-4350-8E6D-D65A3800FC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D98E88F-3207-4D63-98F8-1E938BD01D87}" type="datetime1">
              <a:rPr lang="ru-RU" smtClean="0"/>
              <a:pPr/>
              <a:t>16.04.2024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461C255-64CB-4350-8E6D-D65A3800FC1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15008" y="4572008"/>
            <a:ext cx="29289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Автор: Иванов А.В.</a:t>
            </a:r>
          </a:p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Группа №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29124" y="5957848"/>
            <a:ext cx="10001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2024 г.</a:t>
            </a: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2428868"/>
            <a:ext cx="77005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Моя специальность</a:t>
            </a:r>
            <a:endParaRPr lang="ru-RU" sz="5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85886" y="357166"/>
            <a:ext cx="73581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ОГБПОУ «Томский политехнический техникум»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171450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14290"/>
            <a:ext cx="7467600" cy="72547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Трудоустройство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-40854" y="1214422"/>
          <a:ext cx="8756258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461C255-64CB-4350-8E6D-D65A3800FC14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14290"/>
            <a:ext cx="7467600" cy="72547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Трудоустройство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928662" y="1357298"/>
          <a:ext cx="7470374" cy="38576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461C255-64CB-4350-8E6D-D65A3800FC14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461C255-64CB-4350-8E6D-D65A3800FC14}" type="slidenum">
              <a:rPr lang="ru-RU" smtClean="0"/>
              <a:pPr/>
              <a:t>12</a:t>
            </a:fld>
            <a:endParaRPr lang="ru-RU"/>
          </a:p>
        </p:txBody>
      </p:sp>
      <p:pic>
        <p:nvPicPr>
          <p:cNvPr id="1026" name="Picture 2" descr="D:\РАБОТА\Документы преподавателя\Аттестация\Открытые уроки и конкурсы\Открытый урок 2024\Картинки для презентации\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2786058"/>
            <a:ext cx="3172636" cy="340596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071538" y="642918"/>
            <a:ext cx="700092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Поступайте в </a:t>
            </a:r>
            <a:r>
              <a:rPr lang="ru-RU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Политех</a:t>
            </a:r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!</a:t>
            </a:r>
            <a:endParaRPr lang="ru-RU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3108" y="1714488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13.02.11  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Техн</a:t>
            </a:r>
            <a:r>
              <a:rPr lang="ru-RU" dirty="0" smtClean="0">
                <a:solidFill>
                  <a:srgbClr val="0070C0"/>
                </a:solidFill>
              </a:rPr>
              <a:t>ическая эксплуатация и обслуж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ивание</a:t>
            </a:r>
            <a:r>
              <a:rPr lang="ru-RU" dirty="0" smtClean="0">
                <a:solidFill>
                  <a:srgbClr val="0070C0"/>
                </a:solidFill>
              </a:rPr>
              <a:t> электрического и электромеханического оборудования (по отраслям)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1934" y="4555348"/>
            <a:ext cx="435771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cap="small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НАПРАВЛЕНИЕ</a:t>
            </a:r>
            <a:r>
              <a:rPr lang="ru-RU" sz="2000" b="1" cap="small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000" b="1" cap="small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ОБРАЗОВАНИЯ</a:t>
            </a:r>
            <a:r>
              <a:rPr lang="ru-RU" sz="2000" b="1" cap="small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:</a:t>
            </a:r>
          </a:p>
          <a:p>
            <a:endParaRPr lang="ru-RU" b="1" dirty="0" smtClean="0"/>
          </a:p>
          <a:p>
            <a:r>
              <a:rPr lang="ru-RU" b="1" dirty="0" smtClean="0"/>
              <a:t>ЭЛЕКТРО-ТЕПЛОЭНЕРГЕТИКА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1C255-64CB-4350-8E6D-D65A3800FC14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6" name="Рисунок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500042"/>
            <a:ext cx="1866606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24" y="274638"/>
            <a:ext cx="7467600" cy="79690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Характеристика специальности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357298"/>
            <a:ext cx="6929486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	На поддержании нормальных условий человеческой жизни стоят </a:t>
            </a:r>
            <a:r>
              <a:rPr lang="ru-RU" b="1" dirty="0" smtClean="0"/>
              <a:t>работники энергетического хозяйства. </a:t>
            </a:r>
          </a:p>
          <a:p>
            <a:pPr>
              <a:buNone/>
            </a:pPr>
            <a:r>
              <a:rPr lang="ru-RU" dirty="0" smtClean="0"/>
              <a:t>		У выпускников этой специальности однозначно будет </a:t>
            </a:r>
            <a:r>
              <a:rPr lang="ru-RU" b="1" dirty="0" smtClean="0"/>
              <a:t>творческая и разнообразная работа </a:t>
            </a:r>
            <a:r>
              <a:rPr lang="ru-RU" dirty="0" smtClean="0"/>
              <a:t>в виде: </a:t>
            </a:r>
            <a:br>
              <a:rPr lang="ru-RU" dirty="0" smtClean="0"/>
            </a:br>
            <a:r>
              <a:rPr lang="ru-RU" dirty="0" smtClean="0"/>
              <a:t>- конструкторской; </a:t>
            </a:r>
            <a:br>
              <a:rPr lang="ru-RU" dirty="0" smtClean="0"/>
            </a:br>
            <a:r>
              <a:rPr lang="ru-RU" dirty="0" smtClean="0"/>
              <a:t>- опытно-экспериментальной; </a:t>
            </a:r>
            <a:br>
              <a:rPr lang="ru-RU" dirty="0" smtClean="0"/>
            </a:br>
            <a:r>
              <a:rPr lang="ru-RU" dirty="0" smtClean="0"/>
              <a:t>- разработка систем управления производственных механизмов; </a:t>
            </a:r>
            <a:br>
              <a:rPr lang="ru-RU" dirty="0" smtClean="0"/>
            </a:br>
            <a:r>
              <a:rPr lang="ru-RU" dirty="0" smtClean="0"/>
              <a:t>- производственной; </a:t>
            </a:r>
            <a:br>
              <a:rPr lang="ru-RU" dirty="0" smtClean="0"/>
            </a:br>
            <a:r>
              <a:rPr lang="ru-RU" dirty="0" smtClean="0"/>
              <a:t>- управленческой. </a:t>
            </a:r>
            <a:endParaRPr lang="ru-RU" dirty="0"/>
          </a:p>
        </p:txBody>
      </p:sp>
      <p:pic>
        <p:nvPicPr>
          <p:cNvPr id="4" name="Picture 4" descr="C:\Documents and Settings\Admin\Рабочий стол\Обновление сайта\Фото для презентации\uchpr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3429000"/>
            <a:ext cx="2857500" cy="1971675"/>
          </a:xfrm>
          <a:prstGeom prst="rect">
            <a:avLst/>
          </a:prstGeom>
          <a:noFill/>
        </p:spPr>
      </p:pic>
      <p:sp>
        <p:nvSpPr>
          <p:cNvPr id="5" name="Номер слайда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461C255-64CB-4350-8E6D-D65A3800FC14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7738" y="142852"/>
            <a:ext cx="7467600" cy="86834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Подготовка студентов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214422"/>
            <a:ext cx="6329378" cy="487375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	Студенты изучают: </a:t>
            </a:r>
            <a:br>
              <a:rPr lang="ru-RU" dirty="0" smtClean="0"/>
            </a:br>
            <a:r>
              <a:rPr lang="ru-RU" dirty="0" smtClean="0"/>
              <a:t>- принципы работы и устройства электроустановок;</a:t>
            </a:r>
          </a:p>
          <a:p>
            <a:pPr>
              <a:buNone/>
            </a:pPr>
            <a:r>
              <a:rPr lang="ru-RU" dirty="0" smtClean="0"/>
              <a:t>	- электрооборудование; </a:t>
            </a:r>
            <a:br>
              <a:rPr lang="ru-RU" dirty="0" smtClean="0"/>
            </a:br>
            <a:r>
              <a:rPr lang="ru-RU" dirty="0" smtClean="0"/>
              <a:t>- основы электропривода; </a:t>
            </a:r>
            <a:br>
              <a:rPr lang="ru-RU" dirty="0" smtClean="0"/>
            </a:br>
            <a:r>
              <a:rPr lang="ru-RU" dirty="0" smtClean="0"/>
              <a:t>- схемы и системы автоматики в электроснабжении; </a:t>
            </a:r>
            <a:br>
              <a:rPr lang="ru-RU" dirty="0" smtClean="0"/>
            </a:br>
            <a:r>
              <a:rPr lang="ru-RU" dirty="0" smtClean="0"/>
              <a:t>- вычислительную и электронную технику; </a:t>
            </a:r>
            <a:br>
              <a:rPr lang="ru-RU" dirty="0" smtClean="0"/>
            </a:br>
            <a:r>
              <a:rPr lang="ru-RU" dirty="0" smtClean="0"/>
              <a:t>- электромонтажное производство; </a:t>
            </a:r>
            <a:br>
              <a:rPr lang="ru-RU" dirty="0" smtClean="0"/>
            </a:br>
            <a:r>
              <a:rPr lang="ru-RU" dirty="0" smtClean="0"/>
              <a:t>- охрану труда; </a:t>
            </a:r>
            <a:br>
              <a:rPr lang="ru-RU" dirty="0" smtClean="0"/>
            </a:br>
            <a:r>
              <a:rPr lang="ru-RU" dirty="0" smtClean="0"/>
              <a:t>- основы управленческой деятельности. </a:t>
            </a:r>
            <a:endParaRPr lang="ru-RU" dirty="0"/>
          </a:p>
        </p:txBody>
      </p:sp>
      <p:pic>
        <p:nvPicPr>
          <p:cNvPr id="4" name="Picture 2" descr="C:\Documents and Settings\Admin\Рабочий стол\Обновление сайта\Фото для презентации\uchpr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1428736"/>
            <a:ext cx="2857500" cy="1971675"/>
          </a:xfrm>
          <a:prstGeom prst="rect">
            <a:avLst/>
          </a:prstGeom>
          <a:noFill/>
        </p:spPr>
      </p:pic>
      <p:sp>
        <p:nvSpPr>
          <p:cNvPr id="5" name="Номер слайда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461C255-64CB-4350-8E6D-D65A3800FC14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Производственная практика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142984"/>
            <a:ext cx="5072098" cy="2786082"/>
          </a:xfrm>
        </p:spPr>
        <p:txBody>
          <a:bodyPr anchor="ctr">
            <a:normAutofit fontScale="55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ru-RU" dirty="0" smtClean="0"/>
              <a:t>		</a:t>
            </a:r>
            <a:r>
              <a:rPr lang="ru-RU" sz="3600" dirty="0" smtClean="0"/>
              <a:t>Производственную практику студенты </a:t>
            </a:r>
            <a:r>
              <a:rPr lang="ru-RU" sz="3600" dirty="0" smtClean="0"/>
              <a:t>проходят </a:t>
            </a:r>
            <a:r>
              <a:rPr lang="ru-RU" sz="3600" dirty="0" smtClean="0"/>
              <a:t>на различных объектах, таких как: </a:t>
            </a:r>
            <a:br>
              <a:rPr lang="ru-RU" sz="3600" dirty="0" smtClean="0"/>
            </a:br>
            <a:r>
              <a:rPr lang="ru-RU" sz="3600" dirty="0" smtClean="0"/>
              <a:t>- работы по обслуживанию карьера в Красноярском крае; </a:t>
            </a:r>
            <a:br>
              <a:rPr lang="ru-RU" sz="3600" dirty="0" smtClean="0"/>
            </a:br>
            <a:r>
              <a:rPr lang="ru-RU" sz="3600" dirty="0" smtClean="0"/>
              <a:t>- в с. </a:t>
            </a:r>
            <a:r>
              <a:rPr lang="ru-RU" sz="3600" dirty="0" err="1" smtClean="0"/>
              <a:t>Парабель</a:t>
            </a:r>
            <a:r>
              <a:rPr lang="ru-RU" sz="3600" dirty="0" smtClean="0"/>
              <a:t> </a:t>
            </a:r>
            <a:r>
              <a:rPr lang="ru-RU" sz="3600" dirty="0" smtClean="0"/>
              <a:t>выполняют </a:t>
            </a:r>
            <a:r>
              <a:rPr lang="ru-RU" sz="3600" dirty="0" smtClean="0"/>
              <a:t>работы по освещению; </a:t>
            </a:r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 smtClean="0"/>
              <a:t/>
            </a:r>
            <a:br>
              <a:rPr lang="ru-RU" sz="2600" dirty="0" smtClean="0"/>
            </a:br>
            <a:endParaRPr lang="ru-RU" sz="2600" dirty="0" smtClean="0"/>
          </a:p>
        </p:txBody>
      </p:sp>
      <p:pic>
        <p:nvPicPr>
          <p:cNvPr id="1027" name="Picture 3" descr="C:\Documents and Settings\Admin\Рабочий стол\Обновление сайта\Фото для презентации\prakt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3643314"/>
            <a:ext cx="2857501" cy="197167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714744" y="3429000"/>
            <a:ext cx="478634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- в Томске в строящихся многоэтажных домах </a:t>
            </a:r>
            <a:r>
              <a:rPr lang="ru-RU" sz="2000" dirty="0" smtClean="0"/>
              <a:t>монтируют электропроводку</a:t>
            </a:r>
            <a:r>
              <a:rPr lang="ru-RU" sz="2000" dirty="0" smtClean="0"/>
              <a:t>; </a:t>
            </a:r>
            <a:br>
              <a:rPr lang="ru-RU" sz="2000" dirty="0" smtClean="0"/>
            </a:br>
            <a:r>
              <a:rPr lang="ru-RU" sz="2000" dirty="0" smtClean="0"/>
              <a:t>- на </a:t>
            </a:r>
            <a:r>
              <a:rPr lang="ru-RU" sz="2000" dirty="0" err="1" smtClean="0"/>
              <a:t>Лугинецком</a:t>
            </a:r>
            <a:r>
              <a:rPr lang="ru-RU" sz="2000" dirty="0" smtClean="0"/>
              <a:t> месторождении </a:t>
            </a:r>
            <a:r>
              <a:rPr lang="ru-RU" sz="2000" dirty="0" smtClean="0"/>
              <a:t>выполняют </a:t>
            </a:r>
            <a:r>
              <a:rPr lang="ru-RU" sz="2000" dirty="0" smtClean="0"/>
              <a:t>работы  по </a:t>
            </a:r>
            <a:r>
              <a:rPr lang="ru-RU" sz="2000" dirty="0" err="1" smtClean="0"/>
              <a:t>энергохимзащите</a:t>
            </a:r>
            <a:r>
              <a:rPr lang="ru-RU" sz="2000" dirty="0" smtClean="0"/>
              <a:t>; </a:t>
            </a:r>
            <a:br>
              <a:rPr lang="ru-RU" sz="2000" dirty="0" smtClean="0"/>
            </a:br>
            <a:r>
              <a:rPr lang="ru-RU" sz="2000" dirty="0" smtClean="0"/>
              <a:t>- </a:t>
            </a:r>
            <a:r>
              <a:rPr lang="ru-RU" sz="2000" dirty="0" smtClean="0"/>
              <a:t>занимаются </a:t>
            </a:r>
            <a:r>
              <a:rPr lang="ru-RU" sz="2000" dirty="0" smtClean="0"/>
              <a:t>реконструкцией старых </a:t>
            </a:r>
            <a:r>
              <a:rPr lang="ru-RU" sz="2000" dirty="0" smtClean="0"/>
              <a:t>люминесцентных </a:t>
            </a:r>
            <a:r>
              <a:rPr lang="ru-RU" sz="2000" dirty="0" smtClean="0"/>
              <a:t>ламп на новые светодиодные. </a:t>
            </a:r>
          </a:p>
          <a:p>
            <a:endParaRPr lang="ru-RU" dirty="0"/>
          </a:p>
        </p:txBody>
      </p:sp>
      <p:pic>
        <p:nvPicPr>
          <p:cNvPr id="1029" name="Picture 5" descr="C:\Documents and Settings\Admin\Рабочий стол\Обновление сайта\Фото для презентации\prakt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1214422"/>
            <a:ext cx="2857500" cy="1971675"/>
          </a:xfrm>
          <a:prstGeom prst="rect">
            <a:avLst/>
          </a:prstGeom>
          <a:noFill/>
        </p:spPr>
      </p:pic>
      <p:sp>
        <p:nvSpPr>
          <p:cNvPr id="7" name="Номер слайда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461C255-64CB-4350-8E6D-D65A3800FC14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14298"/>
            <a:ext cx="7467600" cy="92868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Направления подготовки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461C255-64CB-4350-8E6D-D65A3800FC14}" type="slidenum">
              <a:rPr lang="ru-RU" smtClean="0"/>
              <a:pPr/>
              <a:t>6</a:t>
            </a:fld>
            <a:endParaRPr lang="ru-RU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357158" y="1285860"/>
          <a:ext cx="8143932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1373"/>
                <a:gridCol w="2539089"/>
                <a:gridCol w="3500462"/>
                <a:gridCol w="11430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Код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Наименование специальностей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Дополнительная квалификация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Выпуск 2024</a:t>
                      </a:r>
                      <a:endParaRPr lang="ru-RU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13.02.11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Техническая эксплуатация и обслуживание электрического и электромеханического оборудования (по отраслям)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buFont typeface="Arial" pitchFamily="34" charset="0"/>
                        <a:buChar char="•"/>
                      </a:pP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Электромонтер по ремонту и обслуживанию электрооборудования</a:t>
                      </a:r>
                    </a:p>
                    <a:p>
                      <a:pPr fontAlgn="base">
                        <a:buFont typeface="Arial" pitchFamily="34" charset="0"/>
                        <a:buChar char="•"/>
                      </a:pP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Электромонтажник по кабельным сетям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21.02.01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Разработка и эксплуатация нефтяных и газовых месторождений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Оператор по добыче нефти и газа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Оператор технологических установок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Оператор товарный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Оператор обессоливающей и обезвоживающей установки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145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21.02.02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Бурение нефтяных и газовых скважин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buFont typeface="Arial" pitchFamily="34" charset="0"/>
                        <a:buChar char="•"/>
                      </a:pP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Помощник бурильщика капитального ремонта скважин</a:t>
                      </a:r>
                    </a:p>
                    <a:p>
                      <a:pPr fontAlgn="base">
                        <a:buFont typeface="Arial" pitchFamily="34" charset="0"/>
                        <a:buChar char="•"/>
                      </a:pP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Помощник бурильщика эксплуатационного и разведочного бурения скважин на нефть и газ</a:t>
                      </a:r>
                    </a:p>
                    <a:p>
                      <a:pPr fontAlgn="base">
                        <a:buFont typeface="Arial" pitchFamily="34" charset="0"/>
                        <a:buChar char="•"/>
                      </a:pP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Стропальщик</a:t>
                      </a:r>
                    </a:p>
                    <a:p>
                      <a:pPr fontAlgn="base">
                        <a:buFont typeface="Arial" pitchFamily="34" charset="0"/>
                        <a:buChar char="•"/>
                      </a:pP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Слесарь по обслуживанию буровых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130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15.02.12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Монтаж, техническое обслуживание и ремонт промышленного оборудования (по отраслям)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buFont typeface="Arial" pitchFamily="34" charset="0"/>
                        <a:buChar char="•"/>
                      </a:pP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Слесарь-ремонтник</a:t>
                      </a:r>
                    </a:p>
                    <a:p>
                      <a:pPr fontAlgn="base">
                        <a:buFont typeface="Arial" pitchFamily="34" charset="0"/>
                        <a:buChar char="•"/>
                      </a:pP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Слесарь по обслуживанию буровых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28604"/>
            <a:ext cx="7467600" cy="70328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Обучение по рабочим профессиям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457200" y="1428736"/>
          <a:ext cx="7758138" cy="5045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461C255-64CB-4350-8E6D-D65A3800FC14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14290"/>
            <a:ext cx="7467600" cy="72547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Трудоустройство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-40854" y="1214422"/>
          <a:ext cx="8756258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Номер слайда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461C255-64CB-4350-8E6D-D65A3800FC14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0298" y="428604"/>
            <a:ext cx="3614734" cy="64293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Трудоустройство</a:t>
            </a: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quarter" idx="1"/>
          </p:nvPr>
        </p:nvGraphicFramePr>
        <p:xfrm>
          <a:off x="1214414" y="1428736"/>
          <a:ext cx="642942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461C255-64CB-4350-8E6D-D65A3800FC14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1523</TotalTime>
  <Words>240</Words>
  <Application>Microsoft Office PowerPoint</Application>
  <PresentationFormat>Экран (4:3)</PresentationFormat>
  <Paragraphs>84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Слайд 1</vt:lpstr>
      <vt:lpstr>13.02.11  Техническая эксплуатация и обслуживание электрического и электромеханического оборудования (по отраслям)</vt:lpstr>
      <vt:lpstr>Характеристика специальности</vt:lpstr>
      <vt:lpstr>Подготовка студентов</vt:lpstr>
      <vt:lpstr>Производственная практика</vt:lpstr>
      <vt:lpstr>Направления подготовки </vt:lpstr>
      <vt:lpstr>Обучение по рабочим профессиям</vt:lpstr>
      <vt:lpstr>Трудоустройство</vt:lpstr>
      <vt:lpstr>Трудоустройство</vt:lpstr>
      <vt:lpstr>Трудоустройство</vt:lpstr>
      <vt:lpstr>Трудоустройство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136</cp:revision>
  <dcterms:created xsi:type="dcterms:W3CDTF">2015-10-31T03:27:56Z</dcterms:created>
  <dcterms:modified xsi:type="dcterms:W3CDTF">2024-04-16T06:31:38Z</dcterms:modified>
</cp:coreProperties>
</file>