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2" r:id="rId3"/>
    <p:sldId id="257" r:id="rId4"/>
    <p:sldId id="266" r:id="rId5"/>
    <p:sldId id="263" r:id="rId6"/>
    <p:sldId id="258" r:id="rId7"/>
    <p:sldId id="264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CD605-45E5-4DD5-8435-B8FEB150C063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67761DE-A3BB-49BE-995D-6864FD2F384E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Информационная сфера</a:t>
          </a:r>
          <a:endParaRPr lang="ru-RU" dirty="0"/>
        </a:p>
      </dgm:t>
    </dgm:pt>
    <dgm:pt modelId="{46AF08AB-FE31-4BD0-8B9D-DB15396E38A1}" type="parTrans" cxnId="{10D6F2EE-C2FF-4875-BAB3-B676E0B7C808}">
      <dgm:prSet/>
      <dgm:spPr/>
      <dgm:t>
        <a:bodyPr/>
        <a:lstStyle/>
        <a:p>
          <a:endParaRPr lang="ru-RU"/>
        </a:p>
      </dgm:t>
    </dgm:pt>
    <dgm:pt modelId="{A568BC20-4F33-48F1-9BB3-E51DADB91095}" type="sibTrans" cxnId="{10D6F2EE-C2FF-4875-BAB3-B676E0B7C808}">
      <dgm:prSet/>
      <dgm:spPr/>
      <dgm:t>
        <a:bodyPr/>
        <a:lstStyle/>
        <a:p>
          <a:endParaRPr lang="ru-RU"/>
        </a:p>
      </dgm:t>
    </dgm:pt>
    <dgm:pt modelId="{6EAA86A8-D664-4BE3-A778-F37B951A8D5E}">
      <dgm:prSet phldrT="[Текст]"/>
      <dgm:spPr/>
      <dgm:t>
        <a:bodyPr/>
        <a:lstStyle/>
        <a:p>
          <a:r>
            <a:rPr lang="ru-RU" dirty="0" smtClean="0"/>
            <a:t>Информационно-психологическую (естественный мир живой природы, включающий и самого человека)</a:t>
          </a:r>
          <a:endParaRPr lang="ru-RU" dirty="0"/>
        </a:p>
      </dgm:t>
    </dgm:pt>
    <dgm:pt modelId="{340F8B23-DF87-49CD-8378-2301FE7D9461}" type="parTrans" cxnId="{07408DCF-B588-4ACC-9229-C590F7896E9E}">
      <dgm:prSet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542350-2789-4C01-957B-EC1ADB165934}" type="sibTrans" cxnId="{07408DCF-B588-4ACC-9229-C590F7896E9E}">
      <dgm:prSet/>
      <dgm:spPr/>
      <dgm:t>
        <a:bodyPr/>
        <a:lstStyle/>
        <a:p>
          <a:endParaRPr lang="ru-RU"/>
        </a:p>
      </dgm:t>
    </dgm:pt>
    <dgm:pt modelId="{2A62C48A-CD9A-4085-ADF7-7BE3D94D9A80}">
      <dgm:prSet phldrT="[Текст]"/>
      <dgm:spPr/>
      <dgm:t>
        <a:bodyPr/>
        <a:lstStyle/>
        <a:p>
          <a:r>
            <a:rPr lang="ru-RU" dirty="0" smtClean="0"/>
            <a:t>Информационно-техническую (искусственно созданный человеком мир техники, технологий и т. п.)</a:t>
          </a:r>
          <a:endParaRPr lang="ru-RU" dirty="0"/>
        </a:p>
      </dgm:t>
    </dgm:pt>
    <dgm:pt modelId="{1FA889A4-1D93-4136-BDEC-1B6940D724C1}" type="parTrans" cxnId="{7D33F60B-6F52-46A4-847B-3AD935C5F986}">
      <dgm:prSet/>
      <dgm:spPr>
        <a:ln cmpd="sng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CFE8B0C-0224-4757-AF3A-D6FFDD246EFF}" type="sibTrans" cxnId="{7D33F60B-6F52-46A4-847B-3AD935C5F986}">
      <dgm:prSet/>
      <dgm:spPr/>
      <dgm:t>
        <a:bodyPr/>
        <a:lstStyle/>
        <a:p>
          <a:endParaRPr lang="ru-RU"/>
        </a:p>
      </dgm:t>
    </dgm:pt>
    <dgm:pt modelId="{2BB46498-D51D-4A27-8C95-5786259D8F91}" type="pres">
      <dgm:prSet presAssocID="{97DCD605-45E5-4DD5-8435-B8FEB150C0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5A1CCC-10AB-48B0-A272-B3905424BFC6}" type="pres">
      <dgm:prSet presAssocID="{F67761DE-A3BB-49BE-995D-6864FD2F384E}" presName="hierRoot1" presStyleCnt="0">
        <dgm:presLayoutVars>
          <dgm:hierBranch val="init"/>
        </dgm:presLayoutVars>
      </dgm:prSet>
      <dgm:spPr/>
    </dgm:pt>
    <dgm:pt modelId="{F3DA0677-E8D6-43EE-95A1-7ADBF1211DB7}" type="pres">
      <dgm:prSet presAssocID="{F67761DE-A3BB-49BE-995D-6864FD2F384E}" presName="rootComposite1" presStyleCnt="0"/>
      <dgm:spPr/>
    </dgm:pt>
    <dgm:pt modelId="{08FCAC99-A26B-4BCE-8C9D-3B31755DF37F}" type="pres">
      <dgm:prSet presAssocID="{F67761DE-A3BB-49BE-995D-6864FD2F384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03C313-1F46-47DD-BECF-A0F54810A367}" type="pres">
      <dgm:prSet presAssocID="{F67761DE-A3BB-49BE-995D-6864FD2F384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B9FE64F-6B9C-4DFB-BA25-310B5A198D46}" type="pres">
      <dgm:prSet presAssocID="{F67761DE-A3BB-49BE-995D-6864FD2F384E}" presName="hierChild2" presStyleCnt="0"/>
      <dgm:spPr/>
    </dgm:pt>
    <dgm:pt modelId="{B4D6F97E-1D8B-4849-8622-8ECB165786E7}" type="pres">
      <dgm:prSet presAssocID="{340F8B23-DF87-49CD-8378-2301FE7D9461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CB6A316-460D-42FE-B8B1-C955565E79B7}" type="pres">
      <dgm:prSet presAssocID="{6EAA86A8-D664-4BE3-A778-F37B951A8D5E}" presName="hierRoot2" presStyleCnt="0">
        <dgm:presLayoutVars>
          <dgm:hierBranch val="init"/>
        </dgm:presLayoutVars>
      </dgm:prSet>
      <dgm:spPr/>
    </dgm:pt>
    <dgm:pt modelId="{9D1A1742-B6ED-447E-B949-DC6A4F398C4F}" type="pres">
      <dgm:prSet presAssocID="{6EAA86A8-D664-4BE3-A778-F37B951A8D5E}" presName="rootComposite" presStyleCnt="0"/>
      <dgm:spPr/>
    </dgm:pt>
    <dgm:pt modelId="{E0C52DDB-06C5-4B39-9D39-9B27E0F04DEA}" type="pres">
      <dgm:prSet presAssocID="{6EAA86A8-D664-4BE3-A778-F37B951A8D5E}" presName="rootText" presStyleLbl="node2" presStyleIdx="0" presStyleCnt="2" custLinFactNeighborX="-36189" custLinFactNeighborY="220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1B75B7-CB82-447D-ADF9-C43EEDD0C6E9}" type="pres">
      <dgm:prSet presAssocID="{6EAA86A8-D664-4BE3-A778-F37B951A8D5E}" presName="rootConnector" presStyleLbl="node2" presStyleIdx="0" presStyleCnt="2"/>
      <dgm:spPr/>
      <dgm:t>
        <a:bodyPr/>
        <a:lstStyle/>
        <a:p>
          <a:endParaRPr lang="ru-RU"/>
        </a:p>
      </dgm:t>
    </dgm:pt>
    <dgm:pt modelId="{EC9BA544-6BEF-4FA6-8A82-4CD4B8EFC7BD}" type="pres">
      <dgm:prSet presAssocID="{6EAA86A8-D664-4BE3-A778-F37B951A8D5E}" presName="hierChild4" presStyleCnt="0"/>
      <dgm:spPr/>
    </dgm:pt>
    <dgm:pt modelId="{D23E09C6-548A-4DC4-BBEE-F06F047F5E29}" type="pres">
      <dgm:prSet presAssocID="{6EAA86A8-D664-4BE3-A778-F37B951A8D5E}" presName="hierChild5" presStyleCnt="0"/>
      <dgm:spPr/>
    </dgm:pt>
    <dgm:pt modelId="{B5F36DC2-534A-4BD5-8659-15646C6BD47D}" type="pres">
      <dgm:prSet presAssocID="{1FA889A4-1D93-4136-BDEC-1B6940D724C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38A9153-EF3F-4494-9043-12175370A50D}" type="pres">
      <dgm:prSet presAssocID="{2A62C48A-CD9A-4085-ADF7-7BE3D94D9A80}" presName="hierRoot2" presStyleCnt="0">
        <dgm:presLayoutVars>
          <dgm:hierBranch val="init"/>
        </dgm:presLayoutVars>
      </dgm:prSet>
      <dgm:spPr/>
    </dgm:pt>
    <dgm:pt modelId="{0B8FE60B-B2BB-4070-AF8B-A4E20DDBF50A}" type="pres">
      <dgm:prSet presAssocID="{2A62C48A-CD9A-4085-ADF7-7BE3D94D9A80}" presName="rootComposite" presStyleCnt="0"/>
      <dgm:spPr/>
    </dgm:pt>
    <dgm:pt modelId="{9275EA23-6760-4CD6-8B70-C745BC536406}" type="pres">
      <dgm:prSet presAssocID="{2A62C48A-CD9A-4085-ADF7-7BE3D94D9A80}" presName="rootText" presStyleLbl="node2" presStyleIdx="1" presStyleCnt="2" custLinFactNeighborX="21562" custLinFactNeighborY="5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ABC1D8-69F0-4649-8534-023BEE5B1B34}" type="pres">
      <dgm:prSet presAssocID="{2A62C48A-CD9A-4085-ADF7-7BE3D94D9A80}" presName="rootConnector" presStyleLbl="node2" presStyleIdx="1" presStyleCnt="2"/>
      <dgm:spPr/>
      <dgm:t>
        <a:bodyPr/>
        <a:lstStyle/>
        <a:p>
          <a:endParaRPr lang="ru-RU"/>
        </a:p>
      </dgm:t>
    </dgm:pt>
    <dgm:pt modelId="{EAB6ED88-FF23-45BD-BBB5-F33336E37836}" type="pres">
      <dgm:prSet presAssocID="{2A62C48A-CD9A-4085-ADF7-7BE3D94D9A80}" presName="hierChild4" presStyleCnt="0"/>
      <dgm:spPr/>
    </dgm:pt>
    <dgm:pt modelId="{9447C7A1-DB9C-481B-920D-2A8882524257}" type="pres">
      <dgm:prSet presAssocID="{2A62C48A-CD9A-4085-ADF7-7BE3D94D9A80}" presName="hierChild5" presStyleCnt="0"/>
      <dgm:spPr/>
    </dgm:pt>
    <dgm:pt modelId="{23FCC084-78EC-4B99-9130-76290419783E}" type="pres">
      <dgm:prSet presAssocID="{F67761DE-A3BB-49BE-995D-6864FD2F384E}" presName="hierChild3" presStyleCnt="0"/>
      <dgm:spPr/>
    </dgm:pt>
  </dgm:ptLst>
  <dgm:cxnLst>
    <dgm:cxn modelId="{A9F77048-1C8F-4017-92AD-31F9EC0CE7B2}" type="presOf" srcId="{6EAA86A8-D664-4BE3-A778-F37B951A8D5E}" destId="{961B75B7-CB82-447D-ADF9-C43EEDD0C6E9}" srcOrd="1" destOrd="0" presId="urn:microsoft.com/office/officeart/2005/8/layout/orgChart1"/>
    <dgm:cxn modelId="{10D6F2EE-C2FF-4875-BAB3-B676E0B7C808}" srcId="{97DCD605-45E5-4DD5-8435-B8FEB150C063}" destId="{F67761DE-A3BB-49BE-995D-6864FD2F384E}" srcOrd="0" destOrd="0" parTransId="{46AF08AB-FE31-4BD0-8B9D-DB15396E38A1}" sibTransId="{A568BC20-4F33-48F1-9BB3-E51DADB91095}"/>
    <dgm:cxn modelId="{90C1F845-7DFB-404D-A463-B4AC2F1E1C5F}" type="presOf" srcId="{97DCD605-45E5-4DD5-8435-B8FEB150C063}" destId="{2BB46498-D51D-4A27-8C95-5786259D8F91}" srcOrd="0" destOrd="0" presId="urn:microsoft.com/office/officeart/2005/8/layout/orgChart1"/>
    <dgm:cxn modelId="{D2A6CE3F-93DD-492A-9002-427D59A51CBF}" type="presOf" srcId="{2A62C48A-CD9A-4085-ADF7-7BE3D94D9A80}" destId="{E9ABC1D8-69F0-4649-8534-023BEE5B1B34}" srcOrd="1" destOrd="0" presId="urn:microsoft.com/office/officeart/2005/8/layout/orgChart1"/>
    <dgm:cxn modelId="{7D33F60B-6F52-46A4-847B-3AD935C5F986}" srcId="{F67761DE-A3BB-49BE-995D-6864FD2F384E}" destId="{2A62C48A-CD9A-4085-ADF7-7BE3D94D9A80}" srcOrd="1" destOrd="0" parTransId="{1FA889A4-1D93-4136-BDEC-1B6940D724C1}" sibTransId="{4CFE8B0C-0224-4757-AF3A-D6FFDD246EFF}"/>
    <dgm:cxn modelId="{D457847B-DC30-423D-9C3A-87CFB16A34CC}" type="presOf" srcId="{340F8B23-DF87-49CD-8378-2301FE7D9461}" destId="{B4D6F97E-1D8B-4849-8622-8ECB165786E7}" srcOrd="0" destOrd="0" presId="urn:microsoft.com/office/officeart/2005/8/layout/orgChart1"/>
    <dgm:cxn modelId="{4CD43A99-EF65-4DCC-A2D6-05BFD0CFFD82}" type="presOf" srcId="{1FA889A4-1D93-4136-BDEC-1B6940D724C1}" destId="{B5F36DC2-534A-4BD5-8659-15646C6BD47D}" srcOrd="0" destOrd="0" presId="urn:microsoft.com/office/officeart/2005/8/layout/orgChart1"/>
    <dgm:cxn modelId="{97E0903F-B667-41F5-846F-232FFB4AD503}" type="presOf" srcId="{F67761DE-A3BB-49BE-995D-6864FD2F384E}" destId="{D703C313-1F46-47DD-BECF-A0F54810A367}" srcOrd="1" destOrd="0" presId="urn:microsoft.com/office/officeart/2005/8/layout/orgChart1"/>
    <dgm:cxn modelId="{AA2233EC-254E-4ED5-8979-F016882C671A}" type="presOf" srcId="{2A62C48A-CD9A-4085-ADF7-7BE3D94D9A80}" destId="{9275EA23-6760-4CD6-8B70-C745BC536406}" srcOrd="0" destOrd="0" presId="urn:microsoft.com/office/officeart/2005/8/layout/orgChart1"/>
    <dgm:cxn modelId="{636C7F5D-E270-4ED1-B6C1-026D93EE204B}" type="presOf" srcId="{6EAA86A8-D664-4BE3-A778-F37B951A8D5E}" destId="{E0C52DDB-06C5-4B39-9D39-9B27E0F04DEA}" srcOrd="0" destOrd="0" presId="urn:microsoft.com/office/officeart/2005/8/layout/orgChart1"/>
    <dgm:cxn modelId="{07408DCF-B588-4ACC-9229-C590F7896E9E}" srcId="{F67761DE-A3BB-49BE-995D-6864FD2F384E}" destId="{6EAA86A8-D664-4BE3-A778-F37B951A8D5E}" srcOrd="0" destOrd="0" parTransId="{340F8B23-DF87-49CD-8378-2301FE7D9461}" sibTransId="{06542350-2789-4C01-957B-EC1ADB165934}"/>
    <dgm:cxn modelId="{BC3D69DC-FB87-443C-AD39-9E0B75D0BA48}" type="presOf" srcId="{F67761DE-A3BB-49BE-995D-6864FD2F384E}" destId="{08FCAC99-A26B-4BCE-8C9D-3B31755DF37F}" srcOrd="0" destOrd="0" presId="urn:microsoft.com/office/officeart/2005/8/layout/orgChart1"/>
    <dgm:cxn modelId="{ED64891B-B010-44E7-AAF4-3B7C897126E3}" type="presParOf" srcId="{2BB46498-D51D-4A27-8C95-5786259D8F91}" destId="{BA5A1CCC-10AB-48B0-A272-B3905424BFC6}" srcOrd="0" destOrd="0" presId="urn:microsoft.com/office/officeart/2005/8/layout/orgChart1"/>
    <dgm:cxn modelId="{1F7A8A3E-940B-40D3-AC1D-B802F9ECE238}" type="presParOf" srcId="{BA5A1CCC-10AB-48B0-A272-B3905424BFC6}" destId="{F3DA0677-E8D6-43EE-95A1-7ADBF1211DB7}" srcOrd="0" destOrd="0" presId="urn:microsoft.com/office/officeart/2005/8/layout/orgChart1"/>
    <dgm:cxn modelId="{3B1C22FD-AF13-4F86-BEBF-C88E73417895}" type="presParOf" srcId="{F3DA0677-E8D6-43EE-95A1-7ADBF1211DB7}" destId="{08FCAC99-A26B-4BCE-8C9D-3B31755DF37F}" srcOrd="0" destOrd="0" presId="urn:microsoft.com/office/officeart/2005/8/layout/orgChart1"/>
    <dgm:cxn modelId="{5E2D95CB-5A44-40CA-AD91-C5ADE297E9A1}" type="presParOf" srcId="{F3DA0677-E8D6-43EE-95A1-7ADBF1211DB7}" destId="{D703C313-1F46-47DD-BECF-A0F54810A367}" srcOrd="1" destOrd="0" presId="urn:microsoft.com/office/officeart/2005/8/layout/orgChart1"/>
    <dgm:cxn modelId="{11916429-2A8F-4566-8141-443F8CEA4C94}" type="presParOf" srcId="{BA5A1CCC-10AB-48B0-A272-B3905424BFC6}" destId="{AB9FE64F-6B9C-4DFB-BA25-310B5A198D46}" srcOrd="1" destOrd="0" presId="urn:microsoft.com/office/officeart/2005/8/layout/orgChart1"/>
    <dgm:cxn modelId="{0493C62D-30A8-4883-B1A6-6FE3A08AA84F}" type="presParOf" srcId="{AB9FE64F-6B9C-4DFB-BA25-310B5A198D46}" destId="{B4D6F97E-1D8B-4849-8622-8ECB165786E7}" srcOrd="0" destOrd="0" presId="urn:microsoft.com/office/officeart/2005/8/layout/orgChart1"/>
    <dgm:cxn modelId="{3A10A34C-8D21-4B88-976D-152104612514}" type="presParOf" srcId="{AB9FE64F-6B9C-4DFB-BA25-310B5A198D46}" destId="{ECB6A316-460D-42FE-B8B1-C955565E79B7}" srcOrd="1" destOrd="0" presId="urn:microsoft.com/office/officeart/2005/8/layout/orgChart1"/>
    <dgm:cxn modelId="{B211D3CC-EB2A-4A4D-8695-2BB0BFB59BD3}" type="presParOf" srcId="{ECB6A316-460D-42FE-B8B1-C955565E79B7}" destId="{9D1A1742-B6ED-447E-B949-DC6A4F398C4F}" srcOrd="0" destOrd="0" presId="urn:microsoft.com/office/officeart/2005/8/layout/orgChart1"/>
    <dgm:cxn modelId="{F0CCC2AF-97E9-459C-8EFA-6DC48EDE9BF2}" type="presParOf" srcId="{9D1A1742-B6ED-447E-B949-DC6A4F398C4F}" destId="{E0C52DDB-06C5-4B39-9D39-9B27E0F04DEA}" srcOrd="0" destOrd="0" presId="urn:microsoft.com/office/officeart/2005/8/layout/orgChart1"/>
    <dgm:cxn modelId="{6D6A7664-5804-45C8-AE2D-C8171822D862}" type="presParOf" srcId="{9D1A1742-B6ED-447E-B949-DC6A4F398C4F}" destId="{961B75B7-CB82-447D-ADF9-C43EEDD0C6E9}" srcOrd="1" destOrd="0" presId="urn:microsoft.com/office/officeart/2005/8/layout/orgChart1"/>
    <dgm:cxn modelId="{C6144A8D-1F59-4A64-B7A5-4ADC928AA817}" type="presParOf" srcId="{ECB6A316-460D-42FE-B8B1-C955565E79B7}" destId="{EC9BA544-6BEF-4FA6-8A82-4CD4B8EFC7BD}" srcOrd="1" destOrd="0" presId="urn:microsoft.com/office/officeart/2005/8/layout/orgChart1"/>
    <dgm:cxn modelId="{5E653895-D7BB-41F9-8EC5-60F7BDE95497}" type="presParOf" srcId="{ECB6A316-460D-42FE-B8B1-C955565E79B7}" destId="{D23E09C6-548A-4DC4-BBEE-F06F047F5E29}" srcOrd="2" destOrd="0" presId="urn:microsoft.com/office/officeart/2005/8/layout/orgChart1"/>
    <dgm:cxn modelId="{6870A505-45EF-4787-875F-EBAF3F8816E2}" type="presParOf" srcId="{AB9FE64F-6B9C-4DFB-BA25-310B5A198D46}" destId="{B5F36DC2-534A-4BD5-8659-15646C6BD47D}" srcOrd="2" destOrd="0" presId="urn:microsoft.com/office/officeart/2005/8/layout/orgChart1"/>
    <dgm:cxn modelId="{2DD9E572-A6DC-4442-A6AC-53183689D602}" type="presParOf" srcId="{AB9FE64F-6B9C-4DFB-BA25-310B5A198D46}" destId="{738A9153-EF3F-4494-9043-12175370A50D}" srcOrd="3" destOrd="0" presId="urn:microsoft.com/office/officeart/2005/8/layout/orgChart1"/>
    <dgm:cxn modelId="{46AE35B4-0200-40C8-9C97-964604FD498D}" type="presParOf" srcId="{738A9153-EF3F-4494-9043-12175370A50D}" destId="{0B8FE60B-B2BB-4070-AF8B-A4E20DDBF50A}" srcOrd="0" destOrd="0" presId="urn:microsoft.com/office/officeart/2005/8/layout/orgChart1"/>
    <dgm:cxn modelId="{215C4901-E9D9-4FA6-9FDF-D744BFFFECCF}" type="presParOf" srcId="{0B8FE60B-B2BB-4070-AF8B-A4E20DDBF50A}" destId="{9275EA23-6760-4CD6-8B70-C745BC536406}" srcOrd="0" destOrd="0" presId="urn:microsoft.com/office/officeart/2005/8/layout/orgChart1"/>
    <dgm:cxn modelId="{D28C8002-B26B-4E5F-BADA-CBFEF078D7E1}" type="presParOf" srcId="{0B8FE60B-B2BB-4070-AF8B-A4E20DDBF50A}" destId="{E9ABC1D8-69F0-4649-8534-023BEE5B1B34}" srcOrd="1" destOrd="0" presId="urn:microsoft.com/office/officeart/2005/8/layout/orgChart1"/>
    <dgm:cxn modelId="{843EAC41-861C-406D-AAF0-B437C9F065B9}" type="presParOf" srcId="{738A9153-EF3F-4494-9043-12175370A50D}" destId="{EAB6ED88-FF23-45BD-BBB5-F33336E37836}" srcOrd="1" destOrd="0" presId="urn:microsoft.com/office/officeart/2005/8/layout/orgChart1"/>
    <dgm:cxn modelId="{25AAE7A4-5FAA-42AB-BC57-07351CE2B86B}" type="presParOf" srcId="{738A9153-EF3F-4494-9043-12175370A50D}" destId="{9447C7A1-DB9C-481B-920D-2A8882524257}" srcOrd="2" destOrd="0" presId="urn:microsoft.com/office/officeart/2005/8/layout/orgChart1"/>
    <dgm:cxn modelId="{885FF6E6-A52F-46AC-81B7-DB6DAB2458FB}" type="presParOf" srcId="{BA5A1CCC-10AB-48B0-A272-B3905424BFC6}" destId="{23FCC084-78EC-4B99-9130-7629041978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8D4E3F-DA6E-45B8-9A1E-38C4A630AA8F}" type="doc">
      <dgm:prSet loTypeId="urn:microsoft.com/office/officeart/2005/8/layout/default" loCatId="list" qsTypeId="urn:microsoft.com/office/officeart/2005/8/quickstyle/3d1" qsCatId="3D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99218DD4-AE82-4BFE-B3E6-211E8CB75931}">
      <dgm:prSet/>
      <dgm:spPr/>
      <dgm:t>
        <a:bodyPr/>
        <a:lstStyle/>
        <a:p>
          <a:pPr rtl="0"/>
          <a:r>
            <a:rPr lang="ru-RU" dirty="0" smtClean="0"/>
            <a:t>Отдельные граждане, представляющие различные возрастные, социокультурные и национальные группы и слои общества;</a:t>
          </a:r>
          <a:endParaRPr lang="ru-RU" dirty="0"/>
        </a:p>
      </dgm:t>
    </dgm:pt>
    <dgm:pt modelId="{38169BD6-AA75-41D0-98A4-58F994AD0CBC}" type="parTrans" cxnId="{E2D2BBD8-7C4F-4082-95A4-BA6C0A0467FA}">
      <dgm:prSet/>
      <dgm:spPr/>
      <dgm:t>
        <a:bodyPr/>
        <a:lstStyle/>
        <a:p>
          <a:endParaRPr lang="ru-RU"/>
        </a:p>
      </dgm:t>
    </dgm:pt>
    <dgm:pt modelId="{7618224A-C725-44B1-8C9D-C48075F5FEF2}" type="sibTrans" cxnId="{E2D2BBD8-7C4F-4082-95A4-BA6C0A0467FA}">
      <dgm:prSet/>
      <dgm:spPr/>
      <dgm:t>
        <a:bodyPr/>
        <a:lstStyle/>
        <a:p>
          <a:endParaRPr lang="ru-RU"/>
        </a:p>
      </dgm:t>
    </dgm:pt>
    <dgm:pt modelId="{15D6B7F5-946B-4FF8-9C1F-B148FBC5EEE1}">
      <dgm:prSet/>
      <dgm:spPr/>
      <dgm:t>
        <a:bodyPr/>
        <a:lstStyle/>
        <a:p>
          <a:pPr rtl="0"/>
          <a:r>
            <a:rPr lang="ru-RU" dirty="0" smtClean="0"/>
            <a:t>Отдельные социальные группы и слои как компоненты социальной структуры общества (в том числе профессиональные, национально-этнические и др.);</a:t>
          </a:r>
          <a:endParaRPr lang="ru-RU" dirty="0"/>
        </a:p>
      </dgm:t>
    </dgm:pt>
    <dgm:pt modelId="{1CC61372-EA1D-4759-B312-D1344D7D4E2E}" type="parTrans" cxnId="{6A9AD2E1-1E6E-407F-AA1F-30DF52D6485B}">
      <dgm:prSet/>
      <dgm:spPr/>
      <dgm:t>
        <a:bodyPr/>
        <a:lstStyle/>
        <a:p>
          <a:endParaRPr lang="ru-RU"/>
        </a:p>
      </dgm:t>
    </dgm:pt>
    <dgm:pt modelId="{5E57411C-136D-471D-86D0-C70B2DB2DD03}" type="sibTrans" cxnId="{6A9AD2E1-1E6E-407F-AA1F-30DF52D6485B}">
      <dgm:prSet/>
      <dgm:spPr/>
      <dgm:t>
        <a:bodyPr/>
        <a:lstStyle/>
        <a:p>
          <a:endParaRPr lang="ru-RU"/>
        </a:p>
      </dgm:t>
    </dgm:pt>
    <dgm:pt modelId="{F62F938D-AE16-4A53-B626-F5654A50EF2E}">
      <dgm:prSet/>
      <dgm:spPr/>
      <dgm:t>
        <a:bodyPr/>
        <a:lstStyle/>
        <a:p>
          <a:pPr rtl="0"/>
          <a:r>
            <a:rPr lang="ru-RU" dirty="0" smtClean="0"/>
            <a:t>Отдельные организации, группы и лица, конкретные представители органов государственной власти и управления, Вооруженных сил, органов правопорядка и безопасности, производственных, финансовых и других структур, осуществляющие деятельность, которая имеет или может иметь важные социальные последствия;</a:t>
          </a:r>
          <a:endParaRPr lang="ru-RU" dirty="0"/>
        </a:p>
      </dgm:t>
    </dgm:pt>
    <dgm:pt modelId="{6FFD1F35-6633-462E-9A50-28C237078A8D}" type="parTrans" cxnId="{BB6AAF1D-A90D-4C79-B1DB-CFA969C26E9E}">
      <dgm:prSet/>
      <dgm:spPr/>
      <dgm:t>
        <a:bodyPr/>
        <a:lstStyle/>
        <a:p>
          <a:endParaRPr lang="ru-RU"/>
        </a:p>
      </dgm:t>
    </dgm:pt>
    <dgm:pt modelId="{5A64DF2C-FD3D-4082-8D21-0D55F37F1018}" type="sibTrans" cxnId="{BB6AAF1D-A90D-4C79-B1DB-CFA969C26E9E}">
      <dgm:prSet/>
      <dgm:spPr/>
      <dgm:t>
        <a:bodyPr/>
        <a:lstStyle/>
        <a:p>
          <a:endParaRPr lang="ru-RU"/>
        </a:p>
      </dgm:t>
    </dgm:pt>
    <dgm:pt modelId="{EA6A2518-C439-46B7-A223-5753F5BC0752}">
      <dgm:prSet/>
      <dgm:spPr/>
      <dgm:t>
        <a:bodyPr/>
        <a:lstStyle/>
        <a:p>
          <a:pPr rtl="0"/>
          <a:r>
            <a:rPr lang="ru-RU" dirty="0" smtClean="0"/>
            <a:t>Общественные и политические организации, общественно-политические движения и партии;</a:t>
          </a:r>
          <a:endParaRPr lang="ru-RU" dirty="0"/>
        </a:p>
      </dgm:t>
    </dgm:pt>
    <dgm:pt modelId="{AD242AF3-6333-40F4-88CA-6DE712970315}" type="parTrans" cxnId="{18744728-080E-4423-8777-039E165C9154}">
      <dgm:prSet/>
      <dgm:spPr/>
      <dgm:t>
        <a:bodyPr/>
        <a:lstStyle/>
        <a:p>
          <a:endParaRPr lang="ru-RU"/>
        </a:p>
      </dgm:t>
    </dgm:pt>
    <dgm:pt modelId="{8465AA62-B6CD-417C-9A9D-213C37D983DB}" type="sibTrans" cxnId="{18744728-080E-4423-8777-039E165C9154}">
      <dgm:prSet/>
      <dgm:spPr/>
      <dgm:t>
        <a:bodyPr/>
        <a:lstStyle/>
        <a:p>
          <a:endParaRPr lang="ru-RU"/>
        </a:p>
      </dgm:t>
    </dgm:pt>
    <dgm:pt modelId="{97D20201-D931-432A-BDB5-F4F027628586}">
      <dgm:prSet/>
      <dgm:spPr/>
      <dgm:t>
        <a:bodyPr/>
        <a:lstStyle/>
        <a:p>
          <a:pPr rtl="0"/>
          <a:r>
            <a:rPr lang="ru-RU" dirty="0" smtClean="0"/>
            <a:t>Население страны в целом как социально-историческая общность людей, обладающая специфическими особенностями общественной психологии, уникальной системой социокультурных и </a:t>
          </a:r>
          <a:r>
            <a:rPr lang="ru-RU" dirty="0" err="1" smtClean="0"/>
            <a:t>социопсихологических</a:t>
          </a:r>
          <a:r>
            <a:rPr lang="ru-RU" dirty="0" smtClean="0"/>
            <a:t> норм и традиций;</a:t>
          </a:r>
          <a:endParaRPr lang="ru-RU" dirty="0"/>
        </a:p>
      </dgm:t>
    </dgm:pt>
    <dgm:pt modelId="{9E55FED5-C23E-43C3-B684-C894BE4D9F1A}" type="parTrans" cxnId="{5D7CDDAF-A661-4986-B9F5-AF1F02CDFB53}">
      <dgm:prSet/>
      <dgm:spPr/>
      <dgm:t>
        <a:bodyPr/>
        <a:lstStyle/>
        <a:p>
          <a:endParaRPr lang="ru-RU"/>
        </a:p>
      </dgm:t>
    </dgm:pt>
    <dgm:pt modelId="{E05092EB-81C4-4D1F-BCB9-508D738FA744}" type="sibTrans" cxnId="{5D7CDDAF-A661-4986-B9F5-AF1F02CDFB53}">
      <dgm:prSet/>
      <dgm:spPr/>
      <dgm:t>
        <a:bodyPr/>
        <a:lstStyle/>
        <a:p>
          <a:endParaRPr lang="ru-RU"/>
        </a:p>
      </dgm:t>
    </dgm:pt>
    <dgm:pt modelId="{2BAFDF7B-B0DF-458B-BCB1-A61207854E90}" type="pres">
      <dgm:prSet presAssocID="{A08D4E3F-DA6E-45B8-9A1E-38C4A630AA8F}" presName="diagram" presStyleCnt="0">
        <dgm:presLayoutVars>
          <dgm:dir/>
          <dgm:resizeHandles val="exact"/>
        </dgm:presLayoutVars>
      </dgm:prSet>
      <dgm:spPr/>
    </dgm:pt>
    <dgm:pt modelId="{1721E824-F1A2-42CB-8390-C1BC71AD5AC8}" type="pres">
      <dgm:prSet presAssocID="{99218DD4-AE82-4BFE-B3E6-211E8CB75931}" presName="node" presStyleLbl="node1" presStyleIdx="0" presStyleCnt="5">
        <dgm:presLayoutVars>
          <dgm:bulletEnabled val="1"/>
        </dgm:presLayoutVars>
      </dgm:prSet>
      <dgm:spPr/>
    </dgm:pt>
    <dgm:pt modelId="{F4A4D1E9-2E8C-4F34-96A5-76863F3A8A7D}" type="pres">
      <dgm:prSet presAssocID="{7618224A-C725-44B1-8C9D-C48075F5FEF2}" presName="sibTrans" presStyleCnt="0"/>
      <dgm:spPr/>
    </dgm:pt>
    <dgm:pt modelId="{DB1665FD-BE06-4590-8B6A-655E2E35D45E}" type="pres">
      <dgm:prSet presAssocID="{15D6B7F5-946B-4FF8-9C1F-B148FBC5EEE1}" presName="node" presStyleLbl="node1" presStyleIdx="1" presStyleCnt="5">
        <dgm:presLayoutVars>
          <dgm:bulletEnabled val="1"/>
        </dgm:presLayoutVars>
      </dgm:prSet>
      <dgm:spPr/>
    </dgm:pt>
    <dgm:pt modelId="{7FB7C65F-2018-4BCC-A9F6-D8785814E750}" type="pres">
      <dgm:prSet presAssocID="{5E57411C-136D-471D-86D0-C70B2DB2DD03}" presName="sibTrans" presStyleCnt="0"/>
      <dgm:spPr/>
    </dgm:pt>
    <dgm:pt modelId="{98022756-A56E-4E95-AAA1-D22135BE5B8F}" type="pres">
      <dgm:prSet presAssocID="{F62F938D-AE16-4A53-B626-F5654A50EF2E}" presName="node" presStyleLbl="node1" presStyleIdx="2" presStyleCnt="5">
        <dgm:presLayoutVars>
          <dgm:bulletEnabled val="1"/>
        </dgm:presLayoutVars>
      </dgm:prSet>
      <dgm:spPr/>
    </dgm:pt>
    <dgm:pt modelId="{7D2DA7A5-0457-4AEE-A550-F856F484119A}" type="pres">
      <dgm:prSet presAssocID="{5A64DF2C-FD3D-4082-8D21-0D55F37F1018}" presName="sibTrans" presStyleCnt="0"/>
      <dgm:spPr/>
    </dgm:pt>
    <dgm:pt modelId="{EE475D53-7407-4CF7-9C51-FC7AC7842EAC}" type="pres">
      <dgm:prSet presAssocID="{EA6A2518-C439-46B7-A223-5753F5BC0752}" presName="node" presStyleLbl="node1" presStyleIdx="3" presStyleCnt="5">
        <dgm:presLayoutVars>
          <dgm:bulletEnabled val="1"/>
        </dgm:presLayoutVars>
      </dgm:prSet>
      <dgm:spPr/>
    </dgm:pt>
    <dgm:pt modelId="{59342F8D-B479-4587-9114-96BBF974111B}" type="pres">
      <dgm:prSet presAssocID="{8465AA62-B6CD-417C-9A9D-213C37D983DB}" presName="sibTrans" presStyleCnt="0"/>
      <dgm:spPr/>
    </dgm:pt>
    <dgm:pt modelId="{CDAEC77B-FB0D-49BA-9917-9A7C2564FCAB}" type="pres">
      <dgm:prSet presAssocID="{97D20201-D931-432A-BDB5-F4F027628586}" presName="node" presStyleLbl="node1" presStyleIdx="4" presStyleCnt="5">
        <dgm:presLayoutVars>
          <dgm:bulletEnabled val="1"/>
        </dgm:presLayoutVars>
      </dgm:prSet>
      <dgm:spPr/>
    </dgm:pt>
  </dgm:ptLst>
  <dgm:cxnLst>
    <dgm:cxn modelId="{6A9AD2E1-1E6E-407F-AA1F-30DF52D6485B}" srcId="{A08D4E3F-DA6E-45B8-9A1E-38C4A630AA8F}" destId="{15D6B7F5-946B-4FF8-9C1F-B148FBC5EEE1}" srcOrd="1" destOrd="0" parTransId="{1CC61372-EA1D-4759-B312-D1344D7D4E2E}" sibTransId="{5E57411C-136D-471D-86D0-C70B2DB2DD03}"/>
    <dgm:cxn modelId="{C590BABE-CD72-462B-95EE-7CB0D37FB7D2}" type="presOf" srcId="{15D6B7F5-946B-4FF8-9C1F-B148FBC5EEE1}" destId="{DB1665FD-BE06-4590-8B6A-655E2E35D45E}" srcOrd="0" destOrd="0" presId="urn:microsoft.com/office/officeart/2005/8/layout/default"/>
    <dgm:cxn modelId="{A239290B-C114-49DA-B81F-E85C4BD4BD23}" type="presOf" srcId="{97D20201-D931-432A-BDB5-F4F027628586}" destId="{CDAEC77B-FB0D-49BA-9917-9A7C2564FCAB}" srcOrd="0" destOrd="0" presId="urn:microsoft.com/office/officeart/2005/8/layout/default"/>
    <dgm:cxn modelId="{BED1DD76-AB73-4680-9915-E6428A5C77CE}" type="presOf" srcId="{99218DD4-AE82-4BFE-B3E6-211E8CB75931}" destId="{1721E824-F1A2-42CB-8390-C1BC71AD5AC8}" srcOrd="0" destOrd="0" presId="urn:microsoft.com/office/officeart/2005/8/layout/default"/>
    <dgm:cxn modelId="{E2D2BBD8-7C4F-4082-95A4-BA6C0A0467FA}" srcId="{A08D4E3F-DA6E-45B8-9A1E-38C4A630AA8F}" destId="{99218DD4-AE82-4BFE-B3E6-211E8CB75931}" srcOrd="0" destOrd="0" parTransId="{38169BD6-AA75-41D0-98A4-58F994AD0CBC}" sibTransId="{7618224A-C725-44B1-8C9D-C48075F5FEF2}"/>
    <dgm:cxn modelId="{115FC01E-0C47-4336-ADC9-14BFAA3ED6B4}" type="presOf" srcId="{EA6A2518-C439-46B7-A223-5753F5BC0752}" destId="{EE475D53-7407-4CF7-9C51-FC7AC7842EAC}" srcOrd="0" destOrd="0" presId="urn:microsoft.com/office/officeart/2005/8/layout/default"/>
    <dgm:cxn modelId="{BB6AAF1D-A90D-4C79-B1DB-CFA969C26E9E}" srcId="{A08D4E3F-DA6E-45B8-9A1E-38C4A630AA8F}" destId="{F62F938D-AE16-4A53-B626-F5654A50EF2E}" srcOrd="2" destOrd="0" parTransId="{6FFD1F35-6633-462E-9A50-28C237078A8D}" sibTransId="{5A64DF2C-FD3D-4082-8D21-0D55F37F1018}"/>
    <dgm:cxn modelId="{18744728-080E-4423-8777-039E165C9154}" srcId="{A08D4E3F-DA6E-45B8-9A1E-38C4A630AA8F}" destId="{EA6A2518-C439-46B7-A223-5753F5BC0752}" srcOrd="3" destOrd="0" parTransId="{AD242AF3-6333-40F4-88CA-6DE712970315}" sibTransId="{8465AA62-B6CD-417C-9A9D-213C37D983DB}"/>
    <dgm:cxn modelId="{39B6E3F3-D919-4B65-9A3F-2B3504E4A2B5}" type="presOf" srcId="{A08D4E3F-DA6E-45B8-9A1E-38C4A630AA8F}" destId="{2BAFDF7B-B0DF-458B-BCB1-A61207854E90}" srcOrd="0" destOrd="0" presId="urn:microsoft.com/office/officeart/2005/8/layout/default"/>
    <dgm:cxn modelId="{5D7CDDAF-A661-4986-B9F5-AF1F02CDFB53}" srcId="{A08D4E3F-DA6E-45B8-9A1E-38C4A630AA8F}" destId="{97D20201-D931-432A-BDB5-F4F027628586}" srcOrd="4" destOrd="0" parTransId="{9E55FED5-C23E-43C3-B684-C894BE4D9F1A}" sibTransId="{E05092EB-81C4-4D1F-BCB9-508D738FA744}"/>
    <dgm:cxn modelId="{5EB7CFB9-5BCB-49CC-913A-38ED636703AC}" type="presOf" srcId="{F62F938D-AE16-4A53-B626-F5654A50EF2E}" destId="{98022756-A56E-4E95-AAA1-D22135BE5B8F}" srcOrd="0" destOrd="0" presId="urn:microsoft.com/office/officeart/2005/8/layout/default"/>
    <dgm:cxn modelId="{025A8BF1-3E55-4EB8-9DB7-FE1D477AEAC7}" type="presParOf" srcId="{2BAFDF7B-B0DF-458B-BCB1-A61207854E90}" destId="{1721E824-F1A2-42CB-8390-C1BC71AD5AC8}" srcOrd="0" destOrd="0" presId="urn:microsoft.com/office/officeart/2005/8/layout/default"/>
    <dgm:cxn modelId="{BA2E94CE-75E1-4ECF-9200-0A4733E3086F}" type="presParOf" srcId="{2BAFDF7B-B0DF-458B-BCB1-A61207854E90}" destId="{F4A4D1E9-2E8C-4F34-96A5-76863F3A8A7D}" srcOrd="1" destOrd="0" presId="urn:microsoft.com/office/officeart/2005/8/layout/default"/>
    <dgm:cxn modelId="{B7BDB3F6-C147-4824-8CA7-574AECD8F14E}" type="presParOf" srcId="{2BAFDF7B-B0DF-458B-BCB1-A61207854E90}" destId="{DB1665FD-BE06-4590-8B6A-655E2E35D45E}" srcOrd="2" destOrd="0" presId="urn:microsoft.com/office/officeart/2005/8/layout/default"/>
    <dgm:cxn modelId="{B11C3E20-6E02-4528-B92F-D7F1D658F574}" type="presParOf" srcId="{2BAFDF7B-B0DF-458B-BCB1-A61207854E90}" destId="{7FB7C65F-2018-4BCC-A9F6-D8785814E750}" srcOrd="3" destOrd="0" presId="urn:microsoft.com/office/officeart/2005/8/layout/default"/>
    <dgm:cxn modelId="{67DA1C50-1646-488F-B279-511D75728DA1}" type="presParOf" srcId="{2BAFDF7B-B0DF-458B-BCB1-A61207854E90}" destId="{98022756-A56E-4E95-AAA1-D22135BE5B8F}" srcOrd="4" destOrd="0" presId="urn:microsoft.com/office/officeart/2005/8/layout/default"/>
    <dgm:cxn modelId="{9E6A9949-3ED8-49FD-BEC7-99C13710F988}" type="presParOf" srcId="{2BAFDF7B-B0DF-458B-BCB1-A61207854E90}" destId="{7D2DA7A5-0457-4AEE-A550-F856F484119A}" srcOrd="5" destOrd="0" presId="urn:microsoft.com/office/officeart/2005/8/layout/default"/>
    <dgm:cxn modelId="{D32952BB-E4B1-4617-AF44-810B44A6EEBE}" type="presParOf" srcId="{2BAFDF7B-B0DF-458B-BCB1-A61207854E90}" destId="{EE475D53-7407-4CF7-9C51-FC7AC7842EAC}" srcOrd="6" destOrd="0" presId="urn:microsoft.com/office/officeart/2005/8/layout/default"/>
    <dgm:cxn modelId="{6FF9B511-2A16-448A-B3A2-714B386848ED}" type="presParOf" srcId="{2BAFDF7B-B0DF-458B-BCB1-A61207854E90}" destId="{59342F8D-B479-4587-9114-96BBF974111B}" srcOrd="7" destOrd="0" presId="urn:microsoft.com/office/officeart/2005/8/layout/default"/>
    <dgm:cxn modelId="{4C6E6FF2-78B3-4CDF-9838-D2FA3179203F}" type="presParOf" srcId="{2BAFDF7B-B0DF-458B-BCB1-A61207854E90}" destId="{CDAEC77B-FB0D-49BA-9917-9A7C2564FCA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0E00C6-5E88-46F9-AD85-357062CB069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167C7B66-BF86-42DB-800D-B0FFBEE7FB3B}">
      <dgm:prSet/>
      <dgm:spPr/>
      <dgm:t>
        <a:bodyPr/>
        <a:lstStyle/>
        <a:p>
          <a:pPr rtl="0"/>
          <a:r>
            <a:rPr lang="ru-RU" b="1" dirty="0" smtClean="0"/>
            <a:t>Эти источники могут повлечь: </a:t>
          </a:r>
          <a:endParaRPr lang="ru-RU" dirty="0"/>
        </a:p>
      </dgm:t>
    </dgm:pt>
    <dgm:pt modelId="{7B9C6B55-9790-4A27-ACFF-922B76AA6A00}" type="parTrans" cxnId="{8B68B4C7-72C8-4DD3-8C39-BA801A25CA75}">
      <dgm:prSet/>
      <dgm:spPr/>
      <dgm:t>
        <a:bodyPr/>
        <a:lstStyle/>
        <a:p>
          <a:endParaRPr lang="ru-RU"/>
        </a:p>
      </dgm:t>
    </dgm:pt>
    <dgm:pt modelId="{4823933F-9A0F-4D5D-B0CC-1646D65A9C9E}" type="sibTrans" cxnId="{8B68B4C7-72C8-4DD3-8C39-BA801A25CA75}">
      <dgm:prSet/>
      <dgm:spPr/>
      <dgm:t>
        <a:bodyPr/>
        <a:lstStyle/>
        <a:p>
          <a:endParaRPr lang="ru-RU"/>
        </a:p>
      </dgm:t>
    </dgm:pt>
    <dgm:pt modelId="{60740288-BC93-405B-A790-F465400E2828}">
      <dgm:prSet/>
      <dgm:spPr/>
      <dgm:t>
        <a:bodyPr/>
        <a:lstStyle/>
        <a:p>
          <a:pPr rtl="0"/>
          <a:r>
            <a:rPr lang="ru-RU" smtClean="0"/>
            <a:t>1)причинение вреда здоровью </a:t>
          </a:r>
          <a:endParaRPr lang="ru-RU"/>
        </a:p>
      </dgm:t>
    </dgm:pt>
    <dgm:pt modelId="{269E5F9B-FC4D-400D-A4EF-897D0AB0A410}" type="parTrans" cxnId="{079B4B99-15BC-4C72-A418-A78A90AA074D}">
      <dgm:prSet/>
      <dgm:spPr/>
      <dgm:t>
        <a:bodyPr/>
        <a:lstStyle/>
        <a:p>
          <a:endParaRPr lang="ru-RU"/>
        </a:p>
      </dgm:t>
    </dgm:pt>
    <dgm:pt modelId="{2D87098A-D49F-40B2-8227-81E50E2F4E4F}" type="sibTrans" cxnId="{079B4B99-15BC-4C72-A418-A78A90AA074D}">
      <dgm:prSet/>
      <dgm:spPr/>
      <dgm:t>
        <a:bodyPr/>
        <a:lstStyle/>
        <a:p>
          <a:endParaRPr lang="ru-RU"/>
        </a:p>
      </dgm:t>
    </dgm:pt>
    <dgm:pt modelId="{32B350C2-C756-4514-9545-ECACD41BC173}">
      <dgm:prSet/>
      <dgm:spPr/>
      <dgm:t>
        <a:bodyPr/>
        <a:lstStyle/>
        <a:p>
          <a:pPr rtl="0"/>
          <a:r>
            <a:rPr lang="ru-RU" smtClean="0"/>
            <a:t>2)блокирование на неосознаваемом уровне волеизъявления человека </a:t>
          </a:r>
          <a:endParaRPr lang="ru-RU"/>
        </a:p>
      </dgm:t>
    </dgm:pt>
    <dgm:pt modelId="{CC30F3A9-B17F-47D2-989A-850E1EC1E7C3}" type="parTrans" cxnId="{88405C16-9284-4B04-AA03-04CD6D0C0B53}">
      <dgm:prSet/>
      <dgm:spPr/>
      <dgm:t>
        <a:bodyPr/>
        <a:lstStyle/>
        <a:p>
          <a:endParaRPr lang="ru-RU"/>
        </a:p>
      </dgm:t>
    </dgm:pt>
    <dgm:pt modelId="{92D2CC3F-B604-44F5-A5EE-105AA7B65C59}" type="sibTrans" cxnId="{88405C16-9284-4B04-AA03-04CD6D0C0B53}">
      <dgm:prSet/>
      <dgm:spPr/>
      <dgm:t>
        <a:bodyPr/>
        <a:lstStyle/>
        <a:p>
          <a:endParaRPr lang="ru-RU"/>
        </a:p>
      </dgm:t>
    </dgm:pt>
    <dgm:pt modelId="{25A8CA20-C326-4643-9996-F3332FC4E4DB}">
      <dgm:prSet/>
      <dgm:spPr/>
      <dgm:t>
        <a:bodyPr/>
        <a:lstStyle/>
        <a:p>
          <a:pPr rtl="0"/>
          <a:r>
            <a:rPr lang="ru-RU" smtClean="0"/>
            <a:t>3)манипулирование общественным сознанием </a:t>
          </a:r>
          <a:endParaRPr lang="ru-RU"/>
        </a:p>
      </dgm:t>
    </dgm:pt>
    <dgm:pt modelId="{EA653E42-6C3B-48AE-A853-DCCCD725BDA8}" type="parTrans" cxnId="{4A3C994B-9A33-4A8C-9C61-BBF2259E4B64}">
      <dgm:prSet/>
      <dgm:spPr/>
      <dgm:t>
        <a:bodyPr/>
        <a:lstStyle/>
        <a:p>
          <a:endParaRPr lang="ru-RU"/>
        </a:p>
      </dgm:t>
    </dgm:pt>
    <dgm:pt modelId="{C5E3C8DB-8313-44DC-AB7E-9B7E3CFD5B8D}" type="sibTrans" cxnId="{4A3C994B-9A33-4A8C-9C61-BBF2259E4B64}">
      <dgm:prSet/>
      <dgm:spPr/>
      <dgm:t>
        <a:bodyPr/>
        <a:lstStyle/>
        <a:p>
          <a:endParaRPr lang="ru-RU"/>
        </a:p>
      </dgm:t>
    </dgm:pt>
    <dgm:pt modelId="{EBD61B41-A3CA-4A30-898B-37739E63B654}">
      <dgm:prSet/>
      <dgm:spPr/>
      <dgm:t>
        <a:bodyPr/>
        <a:lstStyle/>
        <a:p>
          <a:pPr rtl="0"/>
          <a:r>
            <a:rPr lang="ru-RU" smtClean="0"/>
            <a:t>4)разрушение единого информационного пространства</a:t>
          </a:r>
          <a:endParaRPr lang="ru-RU"/>
        </a:p>
      </dgm:t>
    </dgm:pt>
    <dgm:pt modelId="{48B7BD8D-353C-4410-95C1-8223110F68A9}" type="parTrans" cxnId="{22782C99-FD9E-42AF-8388-97B9E7A2D184}">
      <dgm:prSet/>
      <dgm:spPr/>
      <dgm:t>
        <a:bodyPr/>
        <a:lstStyle/>
        <a:p>
          <a:endParaRPr lang="ru-RU"/>
        </a:p>
      </dgm:t>
    </dgm:pt>
    <dgm:pt modelId="{6775FDEF-1BBB-41DF-9BB7-FB7956BEAEC8}" type="sibTrans" cxnId="{22782C99-FD9E-42AF-8388-97B9E7A2D184}">
      <dgm:prSet/>
      <dgm:spPr/>
      <dgm:t>
        <a:bodyPr/>
        <a:lstStyle/>
        <a:p>
          <a:endParaRPr lang="ru-RU"/>
        </a:p>
      </dgm:t>
    </dgm:pt>
    <dgm:pt modelId="{2DB070FF-7BF2-44CD-A6DA-E0EC79E127AF}" type="pres">
      <dgm:prSet presAssocID="{400E00C6-5E88-46F9-AD85-357062CB06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7FDDD3-53EB-48F0-A1F6-B763D66D4DE3}" type="pres">
      <dgm:prSet presAssocID="{167C7B66-BF86-42DB-800D-B0FFBEE7FB3B}" presName="parentText" presStyleLbl="node1" presStyleIdx="0" presStyleCnt="5" custLinFactNeighborX="-1062" custLinFactNeighborY="-154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96A72-6D9A-49D9-BA8B-98A7B588D1E1}" type="pres">
      <dgm:prSet presAssocID="{4823933F-9A0F-4D5D-B0CC-1646D65A9C9E}" presName="spacer" presStyleCnt="0"/>
      <dgm:spPr/>
    </dgm:pt>
    <dgm:pt modelId="{ABAE5047-633D-4F4A-88B4-1A2F6154F7FF}" type="pres">
      <dgm:prSet presAssocID="{60740288-BC93-405B-A790-F465400E282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C6C82-B1D6-459A-97A4-4BCE86C6B095}" type="pres">
      <dgm:prSet presAssocID="{2D87098A-D49F-40B2-8227-81E50E2F4E4F}" presName="spacer" presStyleCnt="0"/>
      <dgm:spPr/>
    </dgm:pt>
    <dgm:pt modelId="{D24F22D6-52F1-4705-B06D-85DBB28E535D}" type="pres">
      <dgm:prSet presAssocID="{32B350C2-C756-4514-9545-ECACD41BC17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6BEC4-3E88-4D74-8610-77A2B2E7AB69}" type="pres">
      <dgm:prSet presAssocID="{92D2CC3F-B604-44F5-A5EE-105AA7B65C59}" presName="spacer" presStyleCnt="0"/>
      <dgm:spPr/>
    </dgm:pt>
    <dgm:pt modelId="{60ACBF05-A27D-4442-BFFE-D20FE4D16298}" type="pres">
      <dgm:prSet presAssocID="{25A8CA20-C326-4643-9996-F3332FC4E4D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ABFC1-F7CD-4AFD-9A60-4B3C5B2B2B62}" type="pres">
      <dgm:prSet presAssocID="{C5E3C8DB-8313-44DC-AB7E-9B7E3CFD5B8D}" presName="spacer" presStyleCnt="0"/>
      <dgm:spPr/>
    </dgm:pt>
    <dgm:pt modelId="{BBF73E29-D8B9-4DD4-989C-0B16676DA0B0}" type="pres">
      <dgm:prSet presAssocID="{EBD61B41-A3CA-4A30-898B-37739E63B65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07ABB4-7516-49DF-8C62-E9DCA11DC364}" type="presOf" srcId="{60740288-BC93-405B-A790-F465400E2828}" destId="{ABAE5047-633D-4F4A-88B4-1A2F6154F7FF}" srcOrd="0" destOrd="0" presId="urn:microsoft.com/office/officeart/2005/8/layout/vList2"/>
    <dgm:cxn modelId="{8B68B4C7-72C8-4DD3-8C39-BA801A25CA75}" srcId="{400E00C6-5E88-46F9-AD85-357062CB0695}" destId="{167C7B66-BF86-42DB-800D-B0FFBEE7FB3B}" srcOrd="0" destOrd="0" parTransId="{7B9C6B55-9790-4A27-ACFF-922B76AA6A00}" sibTransId="{4823933F-9A0F-4D5D-B0CC-1646D65A9C9E}"/>
    <dgm:cxn modelId="{D7DE2DC2-1E41-4EAC-BD37-D42D7FFA0A36}" type="presOf" srcId="{EBD61B41-A3CA-4A30-898B-37739E63B654}" destId="{BBF73E29-D8B9-4DD4-989C-0B16676DA0B0}" srcOrd="0" destOrd="0" presId="urn:microsoft.com/office/officeart/2005/8/layout/vList2"/>
    <dgm:cxn modelId="{6D1DD215-78B5-471F-9D55-46FF1C0A33B6}" type="presOf" srcId="{400E00C6-5E88-46F9-AD85-357062CB0695}" destId="{2DB070FF-7BF2-44CD-A6DA-E0EC79E127AF}" srcOrd="0" destOrd="0" presId="urn:microsoft.com/office/officeart/2005/8/layout/vList2"/>
    <dgm:cxn modelId="{079B4B99-15BC-4C72-A418-A78A90AA074D}" srcId="{400E00C6-5E88-46F9-AD85-357062CB0695}" destId="{60740288-BC93-405B-A790-F465400E2828}" srcOrd="1" destOrd="0" parTransId="{269E5F9B-FC4D-400D-A4EF-897D0AB0A410}" sibTransId="{2D87098A-D49F-40B2-8227-81E50E2F4E4F}"/>
    <dgm:cxn modelId="{EEEEA808-2A0D-4EB4-B007-C6527471733C}" type="presOf" srcId="{32B350C2-C756-4514-9545-ECACD41BC173}" destId="{D24F22D6-52F1-4705-B06D-85DBB28E535D}" srcOrd="0" destOrd="0" presId="urn:microsoft.com/office/officeart/2005/8/layout/vList2"/>
    <dgm:cxn modelId="{22782C99-FD9E-42AF-8388-97B9E7A2D184}" srcId="{400E00C6-5E88-46F9-AD85-357062CB0695}" destId="{EBD61B41-A3CA-4A30-898B-37739E63B654}" srcOrd="4" destOrd="0" parTransId="{48B7BD8D-353C-4410-95C1-8223110F68A9}" sibTransId="{6775FDEF-1BBB-41DF-9BB7-FB7956BEAEC8}"/>
    <dgm:cxn modelId="{4A3C994B-9A33-4A8C-9C61-BBF2259E4B64}" srcId="{400E00C6-5E88-46F9-AD85-357062CB0695}" destId="{25A8CA20-C326-4643-9996-F3332FC4E4DB}" srcOrd="3" destOrd="0" parTransId="{EA653E42-6C3B-48AE-A853-DCCCD725BDA8}" sibTransId="{C5E3C8DB-8313-44DC-AB7E-9B7E3CFD5B8D}"/>
    <dgm:cxn modelId="{A0559268-F1AD-4FB8-98F1-51BD00D6EC99}" type="presOf" srcId="{167C7B66-BF86-42DB-800D-B0FFBEE7FB3B}" destId="{8A7FDDD3-53EB-48F0-A1F6-B763D66D4DE3}" srcOrd="0" destOrd="0" presId="urn:microsoft.com/office/officeart/2005/8/layout/vList2"/>
    <dgm:cxn modelId="{88405C16-9284-4B04-AA03-04CD6D0C0B53}" srcId="{400E00C6-5E88-46F9-AD85-357062CB0695}" destId="{32B350C2-C756-4514-9545-ECACD41BC173}" srcOrd="2" destOrd="0" parTransId="{CC30F3A9-B17F-47D2-989A-850E1EC1E7C3}" sibTransId="{92D2CC3F-B604-44F5-A5EE-105AA7B65C59}"/>
    <dgm:cxn modelId="{CA91CF46-9F44-4F77-8E30-69653A475B20}" type="presOf" srcId="{25A8CA20-C326-4643-9996-F3332FC4E4DB}" destId="{60ACBF05-A27D-4442-BFFE-D20FE4D16298}" srcOrd="0" destOrd="0" presId="urn:microsoft.com/office/officeart/2005/8/layout/vList2"/>
    <dgm:cxn modelId="{6042DAC9-758A-423A-805A-C5275B7AEEEF}" type="presParOf" srcId="{2DB070FF-7BF2-44CD-A6DA-E0EC79E127AF}" destId="{8A7FDDD3-53EB-48F0-A1F6-B763D66D4DE3}" srcOrd="0" destOrd="0" presId="urn:microsoft.com/office/officeart/2005/8/layout/vList2"/>
    <dgm:cxn modelId="{88F7F208-39A7-4AE6-A63F-FCEEA2DEDD49}" type="presParOf" srcId="{2DB070FF-7BF2-44CD-A6DA-E0EC79E127AF}" destId="{7A396A72-6D9A-49D9-BA8B-98A7B588D1E1}" srcOrd="1" destOrd="0" presId="urn:microsoft.com/office/officeart/2005/8/layout/vList2"/>
    <dgm:cxn modelId="{0D150B49-1A01-42A0-A812-93D163C9A3D4}" type="presParOf" srcId="{2DB070FF-7BF2-44CD-A6DA-E0EC79E127AF}" destId="{ABAE5047-633D-4F4A-88B4-1A2F6154F7FF}" srcOrd="2" destOrd="0" presId="urn:microsoft.com/office/officeart/2005/8/layout/vList2"/>
    <dgm:cxn modelId="{077178CD-63BB-476E-ACF6-84380F519411}" type="presParOf" srcId="{2DB070FF-7BF2-44CD-A6DA-E0EC79E127AF}" destId="{16FC6C82-B1D6-459A-97A4-4BCE86C6B095}" srcOrd="3" destOrd="0" presId="urn:microsoft.com/office/officeart/2005/8/layout/vList2"/>
    <dgm:cxn modelId="{B0B260DA-7256-4444-87BB-C4EB4FD32188}" type="presParOf" srcId="{2DB070FF-7BF2-44CD-A6DA-E0EC79E127AF}" destId="{D24F22D6-52F1-4705-B06D-85DBB28E535D}" srcOrd="4" destOrd="0" presId="urn:microsoft.com/office/officeart/2005/8/layout/vList2"/>
    <dgm:cxn modelId="{9ECEAED9-0A29-4D04-9571-F1A81E3B68CB}" type="presParOf" srcId="{2DB070FF-7BF2-44CD-A6DA-E0EC79E127AF}" destId="{7436BEC4-3E88-4D74-8610-77A2B2E7AB69}" srcOrd="5" destOrd="0" presId="urn:microsoft.com/office/officeart/2005/8/layout/vList2"/>
    <dgm:cxn modelId="{2AE6194E-C584-4A06-AE1B-F5EB06068E54}" type="presParOf" srcId="{2DB070FF-7BF2-44CD-A6DA-E0EC79E127AF}" destId="{60ACBF05-A27D-4442-BFFE-D20FE4D16298}" srcOrd="6" destOrd="0" presId="urn:microsoft.com/office/officeart/2005/8/layout/vList2"/>
    <dgm:cxn modelId="{1593CD4D-6B4F-4744-A21C-6F8A42DABC5C}" type="presParOf" srcId="{2DB070FF-7BF2-44CD-A6DA-E0EC79E127AF}" destId="{C5BABFC1-F7CD-4AFD-9A60-4B3C5B2B2B62}" srcOrd="7" destOrd="0" presId="urn:microsoft.com/office/officeart/2005/8/layout/vList2"/>
    <dgm:cxn modelId="{E87810F5-6FA4-4BBE-841B-32DB77874825}" type="presParOf" srcId="{2DB070FF-7BF2-44CD-A6DA-E0EC79E127AF}" destId="{BBF73E29-D8B9-4DD4-989C-0B16676DA0B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50E644-7CFA-4C6A-B76E-B5D731D2AD08}" type="doc">
      <dgm:prSet loTypeId="urn:microsoft.com/office/officeart/2005/8/layout/hList7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08BA028-32B5-47A5-9FC2-2B0852723A67}">
      <dgm:prSet custT="1"/>
      <dgm:spPr/>
      <dgm:t>
        <a:bodyPr/>
        <a:lstStyle/>
        <a:p>
          <a:pPr rtl="0"/>
          <a:r>
            <a:rPr lang="en-US" sz="1800" dirty="0" err="1" smtClean="0"/>
            <a:t>Физические</a:t>
          </a:r>
          <a:r>
            <a:rPr lang="en-US" sz="1800" dirty="0" smtClean="0"/>
            <a:t> </a:t>
          </a:r>
          <a:r>
            <a:rPr lang="en-US" sz="1800" dirty="0" err="1" smtClean="0"/>
            <a:t>лица</a:t>
          </a:r>
          <a:r>
            <a:rPr lang="en-US" sz="1800" dirty="0" smtClean="0"/>
            <a:t>, </a:t>
          </a:r>
          <a:r>
            <a:rPr lang="en-US" sz="1800" dirty="0" err="1" smtClean="0"/>
            <a:t>обладающие</a:t>
          </a:r>
          <a:r>
            <a:rPr lang="en-US" sz="1800" dirty="0" smtClean="0"/>
            <a:t> </a:t>
          </a:r>
          <a:r>
            <a:rPr lang="en-US" sz="1800" dirty="0" err="1" smtClean="0"/>
            <a:t>природными</a:t>
          </a:r>
          <a:r>
            <a:rPr lang="en-US" sz="1800" dirty="0" smtClean="0"/>
            <a:t> </a:t>
          </a:r>
          <a:r>
            <a:rPr lang="en-US" sz="1800" dirty="0" err="1" smtClean="0"/>
            <a:t>способностями</a:t>
          </a:r>
          <a:r>
            <a:rPr lang="en-US" sz="1800" dirty="0" smtClean="0"/>
            <a:t> </a:t>
          </a:r>
          <a:r>
            <a:rPr lang="en-US" sz="1800" dirty="0" err="1" smtClean="0"/>
            <a:t>воздействия</a:t>
          </a:r>
          <a:r>
            <a:rPr lang="en-US" sz="1800" dirty="0" smtClean="0"/>
            <a:t> </a:t>
          </a:r>
          <a:r>
            <a:rPr lang="en-US" sz="1800" dirty="0" err="1" smtClean="0"/>
            <a:t>на</a:t>
          </a:r>
          <a:r>
            <a:rPr lang="en-US" sz="1800" dirty="0" smtClean="0"/>
            <a:t> </a:t>
          </a:r>
          <a:r>
            <a:rPr lang="en-US" sz="1800" dirty="0" err="1" smtClean="0"/>
            <a:t>психику</a:t>
          </a:r>
          <a:r>
            <a:rPr lang="en-US" sz="1800" dirty="0" smtClean="0"/>
            <a:t> </a:t>
          </a:r>
          <a:r>
            <a:rPr lang="en-US" sz="1800" dirty="0" err="1" smtClean="0"/>
            <a:t>людей</a:t>
          </a:r>
          <a:endParaRPr lang="ru-RU" sz="1800" dirty="0"/>
        </a:p>
      </dgm:t>
    </dgm:pt>
    <dgm:pt modelId="{E0FE1372-8D16-42C8-BA58-5C02722CF91D}" type="parTrans" cxnId="{917F47DA-484F-44C0-B67C-388029E78559}">
      <dgm:prSet/>
      <dgm:spPr/>
      <dgm:t>
        <a:bodyPr/>
        <a:lstStyle/>
        <a:p>
          <a:endParaRPr lang="ru-RU"/>
        </a:p>
      </dgm:t>
    </dgm:pt>
    <dgm:pt modelId="{127345F7-D4FC-4942-BC79-160501C8407C}" type="sibTrans" cxnId="{917F47DA-484F-44C0-B67C-388029E78559}">
      <dgm:prSet/>
      <dgm:spPr/>
      <dgm:t>
        <a:bodyPr/>
        <a:lstStyle/>
        <a:p>
          <a:endParaRPr lang="ru-RU"/>
        </a:p>
      </dgm:t>
    </dgm:pt>
    <dgm:pt modelId="{F1C130C7-EFC2-4012-B00C-970E0C15DF39}">
      <dgm:prSet custT="1"/>
      <dgm:spPr/>
      <dgm:t>
        <a:bodyPr/>
        <a:lstStyle/>
        <a:p>
          <a:pPr rtl="0"/>
          <a:r>
            <a:rPr lang="en-US" sz="2400" dirty="0" err="1" smtClean="0"/>
            <a:t>Религиозные</a:t>
          </a:r>
          <a:r>
            <a:rPr lang="en-US" sz="2400" dirty="0" smtClean="0"/>
            <a:t> и </a:t>
          </a:r>
          <a:r>
            <a:rPr lang="en-US" sz="2400" dirty="0" err="1" smtClean="0"/>
            <a:t>иные</a:t>
          </a:r>
          <a:r>
            <a:rPr lang="en-US" sz="2400" dirty="0" smtClean="0"/>
            <a:t> </a:t>
          </a:r>
          <a:r>
            <a:rPr lang="en-US" sz="2400" dirty="0" err="1" smtClean="0"/>
            <a:t>группы</a:t>
          </a:r>
          <a:endParaRPr lang="ru-RU" sz="2400" dirty="0"/>
        </a:p>
      </dgm:t>
    </dgm:pt>
    <dgm:pt modelId="{86329CF4-2F7F-46C7-86FE-E5449DA01183}" type="parTrans" cxnId="{5E7FB5AD-8C66-4D0C-B3F3-E95EBBA6DB41}">
      <dgm:prSet/>
      <dgm:spPr/>
      <dgm:t>
        <a:bodyPr/>
        <a:lstStyle/>
        <a:p>
          <a:endParaRPr lang="ru-RU"/>
        </a:p>
      </dgm:t>
    </dgm:pt>
    <dgm:pt modelId="{85EE2542-DDCC-4BEF-BAC5-F940A718E66D}" type="sibTrans" cxnId="{5E7FB5AD-8C66-4D0C-B3F3-E95EBBA6DB41}">
      <dgm:prSet/>
      <dgm:spPr/>
      <dgm:t>
        <a:bodyPr/>
        <a:lstStyle/>
        <a:p>
          <a:endParaRPr lang="ru-RU"/>
        </a:p>
      </dgm:t>
    </dgm:pt>
    <dgm:pt modelId="{E34D8667-66DE-4810-B906-7270DCDCEEFA}">
      <dgm:prSet custT="1"/>
      <dgm:spPr/>
      <dgm:t>
        <a:bodyPr/>
        <a:lstStyle/>
        <a:p>
          <a:pPr rtl="0"/>
          <a:r>
            <a:rPr lang="ru-RU" sz="2400" dirty="0" smtClean="0"/>
            <a:t>СМИ</a:t>
          </a:r>
          <a:r>
            <a:rPr lang="en-US" sz="2400" dirty="0" smtClean="0"/>
            <a:t>,</a:t>
          </a:r>
          <a:r>
            <a:rPr lang="ru-RU" sz="2400" dirty="0" smtClean="0"/>
            <a:t> Интернет</a:t>
          </a:r>
          <a:endParaRPr lang="ru-RU" sz="2400" dirty="0"/>
        </a:p>
      </dgm:t>
    </dgm:pt>
    <dgm:pt modelId="{593733E6-E5E1-4D5F-8D50-056D98B666D7}" type="parTrans" cxnId="{FEABF519-137F-4377-A0F9-01FF2D29F367}">
      <dgm:prSet/>
      <dgm:spPr/>
      <dgm:t>
        <a:bodyPr/>
        <a:lstStyle/>
        <a:p>
          <a:endParaRPr lang="ru-RU"/>
        </a:p>
      </dgm:t>
    </dgm:pt>
    <dgm:pt modelId="{F004ACF7-7D29-487A-84C9-47C9B0AD918A}" type="sibTrans" cxnId="{FEABF519-137F-4377-A0F9-01FF2D29F367}">
      <dgm:prSet/>
      <dgm:spPr/>
      <dgm:t>
        <a:bodyPr/>
        <a:lstStyle/>
        <a:p>
          <a:endParaRPr lang="ru-RU"/>
        </a:p>
      </dgm:t>
    </dgm:pt>
    <dgm:pt modelId="{6615C3B2-6370-41BE-A386-EB7577AFA272}" type="pres">
      <dgm:prSet presAssocID="{0C50E644-7CFA-4C6A-B76E-B5D731D2AD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C5161D-368B-4596-944B-6B6EBDF6ECAC}" type="pres">
      <dgm:prSet presAssocID="{0C50E644-7CFA-4C6A-B76E-B5D731D2AD08}" presName="fgShape" presStyleLbl="fgShp" presStyleIdx="0" presStyleCnt="1"/>
      <dgm:spPr/>
    </dgm:pt>
    <dgm:pt modelId="{D78CFB8E-53CA-439A-83ED-9ED70E8FCD9A}" type="pres">
      <dgm:prSet presAssocID="{0C50E644-7CFA-4C6A-B76E-B5D731D2AD08}" presName="linComp" presStyleCnt="0"/>
      <dgm:spPr/>
    </dgm:pt>
    <dgm:pt modelId="{7C617E97-6342-4B97-97B0-800EF89B490B}" type="pres">
      <dgm:prSet presAssocID="{A08BA028-32B5-47A5-9FC2-2B0852723A67}" presName="compNode" presStyleCnt="0"/>
      <dgm:spPr/>
    </dgm:pt>
    <dgm:pt modelId="{B2F7E67D-C4C0-4331-BA62-F5BB474DA905}" type="pres">
      <dgm:prSet presAssocID="{A08BA028-32B5-47A5-9FC2-2B0852723A67}" presName="bkgdShape" presStyleLbl="node1" presStyleIdx="0" presStyleCnt="3"/>
      <dgm:spPr/>
      <dgm:t>
        <a:bodyPr/>
        <a:lstStyle/>
        <a:p>
          <a:endParaRPr lang="ru-RU"/>
        </a:p>
      </dgm:t>
    </dgm:pt>
    <dgm:pt modelId="{6434DC00-E8A3-4CBA-881E-8BD9D9A6418C}" type="pres">
      <dgm:prSet presAssocID="{A08BA028-32B5-47A5-9FC2-2B0852723A6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F0229-DA93-48BB-A4FF-1E8835773CED}" type="pres">
      <dgm:prSet presAssocID="{A08BA028-32B5-47A5-9FC2-2B0852723A67}" presName="invisiNode" presStyleLbl="node1" presStyleIdx="0" presStyleCnt="3"/>
      <dgm:spPr/>
    </dgm:pt>
    <dgm:pt modelId="{AB2E2967-E621-4531-8B9B-1EA182C3352D}" type="pres">
      <dgm:prSet presAssocID="{A08BA028-32B5-47A5-9FC2-2B0852723A67}" presName="imagNode" presStyleLbl="fgImgPlace1" presStyleIdx="0" presStyleCnt="3" custLinFactNeighborX="1117" custLinFactNeighborY="-332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t>
        <a:bodyPr/>
        <a:lstStyle/>
        <a:p>
          <a:endParaRPr lang="ru-RU"/>
        </a:p>
      </dgm:t>
    </dgm:pt>
    <dgm:pt modelId="{214B6CC7-5FB6-44B9-9B58-7C414B3B2C73}" type="pres">
      <dgm:prSet presAssocID="{127345F7-D4FC-4942-BC79-160501C840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28B494-D7F0-4C8E-9955-B2F31268024A}" type="pres">
      <dgm:prSet presAssocID="{F1C130C7-EFC2-4012-B00C-970E0C15DF39}" presName="compNode" presStyleCnt="0"/>
      <dgm:spPr/>
    </dgm:pt>
    <dgm:pt modelId="{1D413E93-18D8-4CB0-B781-20036B71BA3B}" type="pres">
      <dgm:prSet presAssocID="{F1C130C7-EFC2-4012-B00C-970E0C15DF39}" presName="bkgdShape" presStyleLbl="node1" presStyleIdx="1" presStyleCnt="3" custLinFactNeighborY="-354"/>
      <dgm:spPr/>
      <dgm:t>
        <a:bodyPr/>
        <a:lstStyle/>
        <a:p>
          <a:endParaRPr lang="ru-RU"/>
        </a:p>
      </dgm:t>
    </dgm:pt>
    <dgm:pt modelId="{99B59082-0008-47F2-85DF-107C4542A695}" type="pres">
      <dgm:prSet presAssocID="{F1C130C7-EFC2-4012-B00C-970E0C15DF39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84399-738B-4F69-9685-E41AD81AA27F}" type="pres">
      <dgm:prSet presAssocID="{F1C130C7-EFC2-4012-B00C-970E0C15DF39}" presName="invisiNode" presStyleLbl="node1" presStyleIdx="1" presStyleCnt="3"/>
      <dgm:spPr/>
    </dgm:pt>
    <dgm:pt modelId="{8840412F-A9DB-406E-90FB-F3357C78CF09}" type="pres">
      <dgm:prSet presAssocID="{F1C130C7-EFC2-4012-B00C-970E0C15DF39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C44617AD-96F0-48B1-995A-955B9AEAB321}" type="pres">
      <dgm:prSet presAssocID="{85EE2542-DDCC-4BEF-BAC5-F940A718E6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4371183-D241-4DDF-8EED-8BDB7E00280B}" type="pres">
      <dgm:prSet presAssocID="{E34D8667-66DE-4810-B906-7270DCDCEEFA}" presName="compNode" presStyleCnt="0"/>
      <dgm:spPr/>
    </dgm:pt>
    <dgm:pt modelId="{B43DE767-AD36-4EAD-B1EB-A1D24634E44E}" type="pres">
      <dgm:prSet presAssocID="{E34D8667-66DE-4810-B906-7270DCDCEEFA}" presName="bkgdShape" presStyleLbl="node1" presStyleIdx="2" presStyleCnt="3" custLinFactNeighborX="2154" custLinFactNeighborY="2122"/>
      <dgm:spPr/>
      <dgm:t>
        <a:bodyPr/>
        <a:lstStyle/>
        <a:p>
          <a:endParaRPr lang="ru-RU"/>
        </a:p>
      </dgm:t>
    </dgm:pt>
    <dgm:pt modelId="{4C3BCC52-6800-452E-ADC2-0EB771F308B8}" type="pres">
      <dgm:prSet presAssocID="{E34D8667-66DE-4810-B906-7270DCDCEEF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CDF24-6979-4C5D-99DB-D490ADF6A4E2}" type="pres">
      <dgm:prSet presAssocID="{E34D8667-66DE-4810-B906-7270DCDCEEFA}" presName="invisiNode" presStyleLbl="node1" presStyleIdx="2" presStyleCnt="3"/>
      <dgm:spPr/>
    </dgm:pt>
    <dgm:pt modelId="{4A7FF587-4CB5-413A-A00D-33B77976FB8A}" type="pres">
      <dgm:prSet presAssocID="{E34D8667-66DE-4810-B906-7270DCDCEEFA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07420A1C-04E7-47EA-8F6C-E2D0D4CD0DBE}" type="presOf" srcId="{A08BA028-32B5-47A5-9FC2-2B0852723A67}" destId="{B2F7E67D-C4C0-4331-BA62-F5BB474DA905}" srcOrd="0" destOrd="0" presId="urn:microsoft.com/office/officeart/2005/8/layout/hList7#1"/>
    <dgm:cxn modelId="{F91BAB4F-F743-490A-B00C-6B7F1331F652}" type="presOf" srcId="{F1C130C7-EFC2-4012-B00C-970E0C15DF39}" destId="{1D413E93-18D8-4CB0-B781-20036B71BA3B}" srcOrd="0" destOrd="0" presId="urn:microsoft.com/office/officeart/2005/8/layout/hList7#1"/>
    <dgm:cxn modelId="{90D53037-A73E-47DF-80ED-C6C02568F4F3}" type="presOf" srcId="{0C50E644-7CFA-4C6A-B76E-B5D731D2AD08}" destId="{6615C3B2-6370-41BE-A386-EB7577AFA272}" srcOrd="0" destOrd="0" presId="urn:microsoft.com/office/officeart/2005/8/layout/hList7#1"/>
    <dgm:cxn modelId="{13F45E8E-C84C-421C-A53E-3C37D669165A}" type="presOf" srcId="{85EE2542-DDCC-4BEF-BAC5-F940A718E66D}" destId="{C44617AD-96F0-48B1-995A-955B9AEAB321}" srcOrd="0" destOrd="0" presId="urn:microsoft.com/office/officeart/2005/8/layout/hList7#1"/>
    <dgm:cxn modelId="{F1475F20-99E2-44C4-8ED9-A75BFA68F8C2}" type="presOf" srcId="{E34D8667-66DE-4810-B906-7270DCDCEEFA}" destId="{4C3BCC52-6800-452E-ADC2-0EB771F308B8}" srcOrd="1" destOrd="0" presId="urn:microsoft.com/office/officeart/2005/8/layout/hList7#1"/>
    <dgm:cxn modelId="{1CCA735A-A610-46D8-98A4-B7ABC28C11FE}" type="presOf" srcId="{127345F7-D4FC-4942-BC79-160501C8407C}" destId="{214B6CC7-5FB6-44B9-9B58-7C414B3B2C73}" srcOrd="0" destOrd="0" presId="urn:microsoft.com/office/officeart/2005/8/layout/hList7#1"/>
    <dgm:cxn modelId="{D3A0D8D8-611A-43EF-873D-36E8E309B9DC}" type="presOf" srcId="{E34D8667-66DE-4810-B906-7270DCDCEEFA}" destId="{B43DE767-AD36-4EAD-B1EB-A1D24634E44E}" srcOrd="0" destOrd="0" presId="urn:microsoft.com/office/officeart/2005/8/layout/hList7#1"/>
    <dgm:cxn modelId="{917F47DA-484F-44C0-B67C-388029E78559}" srcId="{0C50E644-7CFA-4C6A-B76E-B5D731D2AD08}" destId="{A08BA028-32B5-47A5-9FC2-2B0852723A67}" srcOrd="0" destOrd="0" parTransId="{E0FE1372-8D16-42C8-BA58-5C02722CF91D}" sibTransId="{127345F7-D4FC-4942-BC79-160501C8407C}"/>
    <dgm:cxn modelId="{0DBE523B-FB4F-4A3A-BC75-9C1F07A6C6F3}" type="presOf" srcId="{F1C130C7-EFC2-4012-B00C-970E0C15DF39}" destId="{99B59082-0008-47F2-85DF-107C4542A695}" srcOrd="1" destOrd="0" presId="urn:microsoft.com/office/officeart/2005/8/layout/hList7#1"/>
    <dgm:cxn modelId="{FEABF519-137F-4377-A0F9-01FF2D29F367}" srcId="{0C50E644-7CFA-4C6A-B76E-B5D731D2AD08}" destId="{E34D8667-66DE-4810-B906-7270DCDCEEFA}" srcOrd="2" destOrd="0" parTransId="{593733E6-E5E1-4D5F-8D50-056D98B666D7}" sibTransId="{F004ACF7-7D29-487A-84C9-47C9B0AD918A}"/>
    <dgm:cxn modelId="{5E7FB5AD-8C66-4D0C-B3F3-E95EBBA6DB41}" srcId="{0C50E644-7CFA-4C6A-B76E-B5D731D2AD08}" destId="{F1C130C7-EFC2-4012-B00C-970E0C15DF39}" srcOrd="1" destOrd="0" parTransId="{86329CF4-2F7F-46C7-86FE-E5449DA01183}" sibTransId="{85EE2542-DDCC-4BEF-BAC5-F940A718E66D}"/>
    <dgm:cxn modelId="{DAC2FFBA-E8D8-48A6-BFD8-412594B7408B}" type="presOf" srcId="{A08BA028-32B5-47A5-9FC2-2B0852723A67}" destId="{6434DC00-E8A3-4CBA-881E-8BD9D9A6418C}" srcOrd="1" destOrd="0" presId="urn:microsoft.com/office/officeart/2005/8/layout/hList7#1"/>
    <dgm:cxn modelId="{297DDDE0-E032-48A0-8B04-51EEA2680366}" type="presParOf" srcId="{6615C3B2-6370-41BE-A386-EB7577AFA272}" destId="{CAC5161D-368B-4596-944B-6B6EBDF6ECAC}" srcOrd="0" destOrd="0" presId="urn:microsoft.com/office/officeart/2005/8/layout/hList7#1"/>
    <dgm:cxn modelId="{7BFC7C53-7F92-4486-A3FA-9B3211F37E6C}" type="presParOf" srcId="{6615C3B2-6370-41BE-A386-EB7577AFA272}" destId="{D78CFB8E-53CA-439A-83ED-9ED70E8FCD9A}" srcOrd="1" destOrd="0" presId="urn:microsoft.com/office/officeart/2005/8/layout/hList7#1"/>
    <dgm:cxn modelId="{68FC8353-9A44-4ADF-8AC6-8DDAB2ADA32A}" type="presParOf" srcId="{D78CFB8E-53CA-439A-83ED-9ED70E8FCD9A}" destId="{7C617E97-6342-4B97-97B0-800EF89B490B}" srcOrd="0" destOrd="0" presId="urn:microsoft.com/office/officeart/2005/8/layout/hList7#1"/>
    <dgm:cxn modelId="{B9AB15F0-7DD4-43D6-987F-9771276CA6EA}" type="presParOf" srcId="{7C617E97-6342-4B97-97B0-800EF89B490B}" destId="{B2F7E67D-C4C0-4331-BA62-F5BB474DA905}" srcOrd="0" destOrd="0" presId="urn:microsoft.com/office/officeart/2005/8/layout/hList7#1"/>
    <dgm:cxn modelId="{8D948BDF-C50E-4F88-A05A-F7A19AE0CC17}" type="presParOf" srcId="{7C617E97-6342-4B97-97B0-800EF89B490B}" destId="{6434DC00-E8A3-4CBA-881E-8BD9D9A6418C}" srcOrd="1" destOrd="0" presId="urn:microsoft.com/office/officeart/2005/8/layout/hList7#1"/>
    <dgm:cxn modelId="{F0D9FDEE-B999-459F-B2F4-941BE10239E7}" type="presParOf" srcId="{7C617E97-6342-4B97-97B0-800EF89B490B}" destId="{FB8F0229-DA93-48BB-A4FF-1E8835773CED}" srcOrd="2" destOrd="0" presId="urn:microsoft.com/office/officeart/2005/8/layout/hList7#1"/>
    <dgm:cxn modelId="{6ACD3F0C-C304-4467-9C0B-D38779882905}" type="presParOf" srcId="{7C617E97-6342-4B97-97B0-800EF89B490B}" destId="{AB2E2967-E621-4531-8B9B-1EA182C3352D}" srcOrd="3" destOrd="0" presId="urn:microsoft.com/office/officeart/2005/8/layout/hList7#1"/>
    <dgm:cxn modelId="{FFE52DC2-3243-4C98-992D-5E7509C1F47B}" type="presParOf" srcId="{D78CFB8E-53CA-439A-83ED-9ED70E8FCD9A}" destId="{214B6CC7-5FB6-44B9-9B58-7C414B3B2C73}" srcOrd="1" destOrd="0" presId="urn:microsoft.com/office/officeart/2005/8/layout/hList7#1"/>
    <dgm:cxn modelId="{01CFFA48-D2D3-4CC7-BB15-E155E188EB67}" type="presParOf" srcId="{D78CFB8E-53CA-439A-83ED-9ED70E8FCD9A}" destId="{0A28B494-D7F0-4C8E-9955-B2F31268024A}" srcOrd="2" destOrd="0" presId="urn:microsoft.com/office/officeart/2005/8/layout/hList7#1"/>
    <dgm:cxn modelId="{C34D3106-91C0-49D2-AD76-D9D0B3E29D49}" type="presParOf" srcId="{0A28B494-D7F0-4C8E-9955-B2F31268024A}" destId="{1D413E93-18D8-4CB0-B781-20036B71BA3B}" srcOrd="0" destOrd="0" presId="urn:microsoft.com/office/officeart/2005/8/layout/hList7#1"/>
    <dgm:cxn modelId="{58ABD53F-D74C-476C-9E4D-6FDE69827986}" type="presParOf" srcId="{0A28B494-D7F0-4C8E-9955-B2F31268024A}" destId="{99B59082-0008-47F2-85DF-107C4542A695}" srcOrd="1" destOrd="0" presId="urn:microsoft.com/office/officeart/2005/8/layout/hList7#1"/>
    <dgm:cxn modelId="{068513D1-AFAA-4F0A-9875-746AB22006BB}" type="presParOf" srcId="{0A28B494-D7F0-4C8E-9955-B2F31268024A}" destId="{5A184399-738B-4F69-9685-E41AD81AA27F}" srcOrd="2" destOrd="0" presId="urn:microsoft.com/office/officeart/2005/8/layout/hList7#1"/>
    <dgm:cxn modelId="{5443AE07-D4EF-4F67-A2CB-CEEF84479159}" type="presParOf" srcId="{0A28B494-D7F0-4C8E-9955-B2F31268024A}" destId="{8840412F-A9DB-406E-90FB-F3357C78CF09}" srcOrd="3" destOrd="0" presId="urn:microsoft.com/office/officeart/2005/8/layout/hList7#1"/>
    <dgm:cxn modelId="{CF7690E9-E097-4C5E-AA41-DD11C1D8A494}" type="presParOf" srcId="{D78CFB8E-53CA-439A-83ED-9ED70E8FCD9A}" destId="{C44617AD-96F0-48B1-995A-955B9AEAB321}" srcOrd="3" destOrd="0" presId="urn:microsoft.com/office/officeart/2005/8/layout/hList7#1"/>
    <dgm:cxn modelId="{AAA32281-4EB0-40EB-B67D-D3E7FCC8CC29}" type="presParOf" srcId="{D78CFB8E-53CA-439A-83ED-9ED70E8FCD9A}" destId="{D4371183-D241-4DDF-8EED-8BDB7E00280B}" srcOrd="4" destOrd="0" presId="urn:microsoft.com/office/officeart/2005/8/layout/hList7#1"/>
    <dgm:cxn modelId="{47918AF6-288A-428D-AEFA-2BD38E4CB481}" type="presParOf" srcId="{D4371183-D241-4DDF-8EED-8BDB7E00280B}" destId="{B43DE767-AD36-4EAD-B1EB-A1D24634E44E}" srcOrd="0" destOrd="0" presId="urn:microsoft.com/office/officeart/2005/8/layout/hList7#1"/>
    <dgm:cxn modelId="{5213C7AD-8F48-46DA-BF2B-E669A1439D82}" type="presParOf" srcId="{D4371183-D241-4DDF-8EED-8BDB7E00280B}" destId="{4C3BCC52-6800-452E-ADC2-0EB771F308B8}" srcOrd="1" destOrd="0" presId="urn:microsoft.com/office/officeart/2005/8/layout/hList7#1"/>
    <dgm:cxn modelId="{C20E2DB7-790C-4B3F-93D5-C4F9C24B5248}" type="presParOf" srcId="{D4371183-D241-4DDF-8EED-8BDB7E00280B}" destId="{45FCDF24-6979-4C5D-99DB-D490ADF6A4E2}" srcOrd="2" destOrd="0" presId="urn:microsoft.com/office/officeart/2005/8/layout/hList7#1"/>
    <dgm:cxn modelId="{2E2B06BF-D2DF-41AE-96C8-E8AA9BB100E3}" type="presParOf" srcId="{D4371183-D241-4DDF-8EED-8BDB7E00280B}" destId="{4A7FF587-4CB5-413A-A00D-33B77976FB8A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CB683D-2389-44F5-8241-3C05E58ABCDA}" type="doc">
      <dgm:prSet loTypeId="urn:microsoft.com/office/officeart/2005/8/layout/hierarchy6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4169BD5-DA65-4ACA-8B44-D024CB5A347F}">
      <dgm:prSet/>
      <dgm:spPr/>
      <dgm:t>
        <a:bodyPr/>
        <a:lstStyle/>
        <a:p>
          <a:pPr rtl="0"/>
          <a:r>
            <a:rPr lang="ru-RU" dirty="0" smtClean="0"/>
            <a:t>Для обеспечения информационно-психологической безопасности можно рекомендовать различные способы защиты</a:t>
          </a:r>
          <a:r>
            <a:rPr lang="en-US" dirty="0" smtClean="0"/>
            <a:t>:</a:t>
          </a:r>
          <a:endParaRPr lang="ru-RU" dirty="0"/>
        </a:p>
      </dgm:t>
    </dgm:pt>
    <dgm:pt modelId="{65B2B70C-2A00-47F3-90FB-7C713D079371}" type="parTrans" cxnId="{F8021946-6D50-4CA0-B40A-E6E87ED458BB}">
      <dgm:prSet/>
      <dgm:spPr/>
      <dgm:t>
        <a:bodyPr/>
        <a:lstStyle/>
        <a:p>
          <a:endParaRPr lang="ru-RU"/>
        </a:p>
      </dgm:t>
    </dgm:pt>
    <dgm:pt modelId="{DC888832-F86E-4740-8B5C-8BD8E90F1B46}" type="sibTrans" cxnId="{F8021946-6D50-4CA0-B40A-E6E87ED458BB}">
      <dgm:prSet/>
      <dgm:spPr/>
      <dgm:t>
        <a:bodyPr/>
        <a:lstStyle/>
        <a:p>
          <a:endParaRPr lang="ru-RU"/>
        </a:p>
      </dgm:t>
    </dgm:pt>
    <dgm:pt modelId="{C48FC376-C835-4DDD-81B6-991664E57B33}">
      <dgm:prSet custT="1"/>
      <dgm:spPr/>
      <dgm:t>
        <a:bodyPr/>
        <a:lstStyle/>
        <a:p>
          <a:pPr rtl="0"/>
          <a:r>
            <a:rPr lang="ru-RU" sz="1600" b="1" dirty="0" smtClean="0">
              <a:latin typeface="Century Gothic" panose="020B0502020202020204" pitchFamily="34" charset="0"/>
            </a:rPr>
            <a:t>«</a:t>
          </a:r>
          <a:r>
            <a:rPr lang="ru-RU" sz="1600" b="1" dirty="0" err="1" smtClean="0">
              <a:latin typeface="Century Gothic" panose="020B0502020202020204" pitchFamily="34" charset="0"/>
            </a:rPr>
            <a:t>Затаивание</a:t>
          </a:r>
          <a:r>
            <a:rPr lang="ru-RU" sz="1600" b="1" dirty="0" smtClean="0">
              <a:latin typeface="Century Gothic" panose="020B0502020202020204" pitchFamily="34" charset="0"/>
            </a:rPr>
            <a:t>»</a:t>
          </a:r>
          <a:r>
            <a:rPr lang="ru-RU" sz="1600" dirty="0" smtClean="0">
              <a:latin typeface="Century Gothic" panose="020B0502020202020204" pitchFamily="34" charset="0"/>
            </a:rPr>
            <a:t> - </a:t>
          </a:r>
          <a:r>
            <a:rPr lang="ru-RU" sz="1600" dirty="0" smtClean="0">
              <a:solidFill>
                <a:schemeClr val="bg1"/>
              </a:solidFill>
              <a:latin typeface="Century Gothic" panose="020B0502020202020204" pitchFamily="34" charset="0"/>
            </a:rPr>
            <a:t>контроль своей реакции на внешнее информационное воздействие. </a:t>
          </a:r>
          <a:endParaRPr lang="ru-RU" sz="16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FD35D78D-9BA4-40E4-B727-B4361417D17F}" type="parTrans" cxnId="{712B002F-7A7D-4ED9-BF2F-6137624EBF51}">
      <dgm:prSet/>
      <dgm:spPr/>
      <dgm:t>
        <a:bodyPr/>
        <a:lstStyle/>
        <a:p>
          <a:endParaRPr lang="ru-RU"/>
        </a:p>
      </dgm:t>
    </dgm:pt>
    <dgm:pt modelId="{BBEDD651-36C0-4C89-8108-C06FEC2472F9}" type="sibTrans" cxnId="{712B002F-7A7D-4ED9-BF2F-6137624EBF51}">
      <dgm:prSet/>
      <dgm:spPr/>
      <dgm:t>
        <a:bodyPr/>
        <a:lstStyle/>
        <a:p>
          <a:endParaRPr lang="ru-RU"/>
        </a:p>
      </dgm:t>
    </dgm:pt>
    <dgm:pt modelId="{8D9CD9D0-1732-4D60-AD2E-D47846CA2F99}">
      <dgm:prSet custT="1"/>
      <dgm:spPr/>
      <dgm:t>
        <a:bodyPr/>
        <a:lstStyle/>
        <a:p>
          <a:pPr rtl="0"/>
          <a:r>
            <a:rPr lang="ru-RU" sz="1600" b="1" dirty="0" smtClean="0">
              <a:latin typeface="Century Gothic" panose="020B0502020202020204" pitchFamily="34" charset="0"/>
            </a:rPr>
            <a:t>«Управление»</a:t>
          </a:r>
          <a:r>
            <a:rPr lang="ru-RU" sz="1600" dirty="0" smtClean="0">
              <a:latin typeface="Century Gothic" panose="020B0502020202020204" pitchFamily="34" charset="0"/>
            </a:rPr>
            <a:t> - контроль процесса информационного воздействия, влияние на его характеристики и источник.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4EC08179-3750-4C57-9259-64E6A8BE6F0E}" type="parTrans" cxnId="{1CA0FB1F-DD3B-4A43-83A0-FE76B5264C5D}">
      <dgm:prSet/>
      <dgm:spPr/>
      <dgm:t>
        <a:bodyPr/>
        <a:lstStyle/>
        <a:p>
          <a:endParaRPr lang="ru-RU"/>
        </a:p>
      </dgm:t>
    </dgm:pt>
    <dgm:pt modelId="{2587A817-A5D5-4F71-A71A-303433350E69}" type="sibTrans" cxnId="{1CA0FB1F-DD3B-4A43-83A0-FE76B5264C5D}">
      <dgm:prSet/>
      <dgm:spPr/>
      <dgm:t>
        <a:bodyPr/>
        <a:lstStyle/>
        <a:p>
          <a:endParaRPr lang="ru-RU"/>
        </a:p>
      </dgm:t>
    </dgm:pt>
    <dgm:pt modelId="{0EE746F6-7B65-4668-958D-21C7960F700F}">
      <dgm:prSet custT="1"/>
      <dgm:spPr/>
      <dgm:t>
        <a:bodyPr/>
        <a:lstStyle/>
        <a:p>
          <a:pPr algn="ctr" rtl="0"/>
          <a:r>
            <a:rPr lang="ru-RU" sz="1600" b="1" dirty="0" smtClean="0">
              <a:latin typeface="Century Gothic" panose="020B0502020202020204" pitchFamily="34" charset="0"/>
            </a:rPr>
            <a:t>«Уход» </a:t>
          </a:r>
          <a:r>
            <a:rPr lang="ru-RU" sz="1600" dirty="0" smtClean="0">
              <a:latin typeface="Century Gothic" panose="020B0502020202020204" pitchFamily="34" charset="0"/>
            </a:rPr>
            <a:t>- увеличение дистанции, прерывание контакта, выход за пределы досягаемости информационного воздействия. </a:t>
          </a:r>
          <a:endParaRPr lang="ru-RU" sz="1600" dirty="0">
            <a:latin typeface="Century Gothic" panose="020B0502020202020204" pitchFamily="34" charset="0"/>
          </a:endParaRPr>
        </a:p>
      </dgm:t>
    </dgm:pt>
    <dgm:pt modelId="{78245B81-9E39-4577-B5BD-BDFF65DDFAA7}" type="sibTrans" cxnId="{AC20CD6A-3121-4CB2-B84A-C7B34DD79846}">
      <dgm:prSet/>
      <dgm:spPr/>
      <dgm:t>
        <a:bodyPr/>
        <a:lstStyle/>
        <a:p>
          <a:endParaRPr lang="ru-RU"/>
        </a:p>
      </dgm:t>
    </dgm:pt>
    <dgm:pt modelId="{27D72566-59AA-452A-B9ED-F75632EE64D4}" type="parTrans" cxnId="{AC20CD6A-3121-4CB2-B84A-C7B34DD79846}">
      <dgm:prSet/>
      <dgm:spPr/>
      <dgm:t>
        <a:bodyPr/>
        <a:lstStyle/>
        <a:p>
          <a:endParaRPr lang="ru-RU"/>
        </a:p>
      </dgm:t>
    </dgm:pt>
    <dgm:pt modelId="{F0CC794F-1CE7-43A8-A264-54DE35CE7CF4}" type="pres">
      <dgm:prSet presAssocID="{E0CB683D-2389-44F5-8241-3C05E58ABCD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BA18E-EC03-4F38-B08A-3404787EFD2B}" type="pres">
      <dgm:prSet presAssocID="{E0CB683D-2389-44F5-8241-3C05E58ABCDA}" presName="hierFlow" presStyleCnt="0"/>
      <dgm:spPr/>
    </dgm:pt>
    <dgm:pt modelId="{6E633EAB-6F00-4153-B09B-15B8CBF5536B}" type="pres">
      <dgm:prSet presAssocID="{E0CB683D-2389-44F5-8241-3C05E58ABCDA}" presName="firstBuf" presStyleCnt="0"/>
      <dgm:spPr/>
    </dgm:pt>
    <dgm:pt modelId="{4AACEBFB-7270-4EDB-B64F-367C9A8C35DB}" type="pres">
      <dgm:prSet presAssocID="{E0CB683D-2389-44F5-8241-3C05E58ABCD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9082938-6B95-4157-BBD6-6145D6F29057}" type="pres">
      <dgm:prSet presAssocID="{A4169BD5-DA65-4ACA-8B44-D024CB5A347F}" presName="Name14" presStyleCnt="0"/>
      <dgm:spPr/>
    </dgm:pt>
    <dgm:pt modelId="{119AF18D-1FA4-464C-9AE5-87E1467DBC31}" type="pres">
      <dgm:prSet presAssocID="{A4169BD5-DA65-4ACA-8B44-D024CB5A347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B0C255-2496-4E7B-887E-E26F3569FF1C}" type="pres">
      <dgm:prSet presAssocID="{A4169BD5-DA65-4ACA-8B44-D024CB5A347F}" presName="hierChild2" presStyleCnt="0"/>
      <dgm:spPr/>
    </dgm:pt>
    <dgm:pt modelId="{167C3B4D-C003-47C3-94CC-FD75348C222A}" type="pres">
      <dgm:prSet presAssocID="{E0CB683D-2389-44F5-8241-3C05E58ABCDA}" presName="bgShapesFlow" presStyleCnt="0"/>
      <dgm:spPr/>
    </dgm:pt>
    <dgm:pt modelId="{B5B87ECA-4645-43FB-A7D1-3D29E1A7CE0A}" type="pres">
      <dgm:prSet presAssocID="{0EE746F6-7B65-4668-958D-21C7960F700F}" presName="rectComp" presStyleCnt="0"/>
      <dgm:spPr/>
    </dgm:pt>
    <dgm:pt modelId="{38BB2108-C241-4AFF-B125-5327BD93E856}" type="pres">
      <dgm:prSet presAssocID="{0EE746F6-7B65-4668-958D-21C7960F700F}" presName="bgRect" presStyleLbl="bgShp" presStyleIdx="0" presStyleCnt="3"/>
      <dgm:spPr/>
      <dgm:t>
        <a:bodyPr/>
        <a:lstStyle/>
        <a:p>
          <a:endParaRPr lang="ru-RU"/>
        </a:p>
      </dgm:t>
    </dgm:pt>
    <dgm:pt modelId="{A9E73305-8A71-46D1-9407-6FA62468EC4B}" type="pres">
      <dgm:prSet presAssocID="{0EE746F6-7B65-4668-958D-21C7960F700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08DD3-F354-482A-98BB-764D23F4B9A0}" type="pres">
      <dgm:prSet presAssocID="{0EE746F6-7B65-4668-958D-21C7960F700F}" presName="spComp" presStyleCnt="0"/>
      <dgm:spPr/>
    </dgm:pt>
    <dgm:pt modelId="{3515DBC3-80B1-446E-968A-F5586DE22774}" type="pres">
      <dgm:prSet presAssocID="{0EE746F6-7B65-4668-958D-21C7960F700F}" presName="vSp" presStyleCnt="0"/>
      <dgm:spPr/>
    </dgm:pt>
    <dgm:pt modelId="{33AA7FCF-A77D-41C5-A26F-113F133CBFF0}" type="pres">
      <dgm:prSet presAssocID="{C48FC376-C835-4DDD-81B6-991664E57B33}" presName="rectComp" presStyleCnt="0"/>
      <dgm:spPr/>
    </dgm:pt>
    <dgm:pt modelId="{A1EFBDF3-CD3C-4C72-A8E9-D17AA594C694}" type="pres">
      <dgm:prSet presAssocID="{C48FC376-C835-4DDD-81B6-991664E57B33}" presName="bgRect" presStyleLbl="bgShp" presStyleIdx="1" presStyleCnt="3"/>
      <dgm:spPr/>
      <dgm:t>
        <a:bodyPr/>
        <a:lstStyle/>
        <a:p>
          <a:endParaRPr lang="ru-RU"/>
        </a:p>
      </dgm:t>
    </dgm:pt>
    <dgm:pt modelId="{0E8C0DCB-BF62-4039-931D-928B8C0875BD}" type="pres">
      <dgm:prSet presAssocID="{C48FC376-C835-4DDD-81B6-991664E57B33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2A5E5-00E5-4C42-9315-98BE8A3319E2}" type="pres">
      <dgm:prSet presAssocID="{C48FC376-C835-4DDD-81B6-991664E57B33}" presName="spComp" presStyleCnt="0"/>
      <dgm:spPr/>
    </dgm:pt>
    <dgm:pt modelId="{7782D165-2760-4C20-953B-F311754C2338}" type="pres">
      <dgm:prSet presAssocID="{C48FC376-C835-4DDD-81B6-991664E57B33}" presName="vSp" presStyleCnt="0"/>
      <dgm:spPr/>
    </dgm:pt>
    <dgm:pt modelId="{05AACE86-D080-44FF-8C60-3C61F2E285D6}" type="pres">
      <dgm:prSet presAssocID="{8D9CD9D0-1732-4D60-AD2E-D47846CA2F99}" presName="rectComp" presStyleCnt="0"/>
      <dgm:spPr/>
    </dgm:pt>
    <dgm:pt modelId="{AB0718B4-0F3E-4C59-9C2D-718B790A1CE9}" type="pres">
      <dgm:prSet presAssocID="{8D9CD9D0-1732-4D60-AD2E-D47846CA2F99}" presName="bgRect" presStyleLbl="bgShp" presStyleIdx="2" presStyleCnt="3"/>
      <dgm:spPr/>
      <dgm:t>
        <a:bodyPr/>
        <a:lstStyle/>
        <a:p>
          <a:endParaRPr lang="ru-RU"/>
        </a:p>
      </dgm:t>
    </dgm:pt>
    <dgm:pt modelId="{FB612F81-EF9A-47EE-B20B-33858F1F448D}" type="pres">
      <dgm:prSet presAssocID="{8D9CD9D0-1732-4D60-AD2E-D47846CA2F9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BA85A6-AE8A-480B-9531-23A24E95F300}" type="presOf" srcId="{0EE746F6-7B65-4668-958D-21C7960F700F}" destId="{A9E73305-8A71-46D1-9407-6FA62468EC4B}" srcOrd="1" destOrd="0" presId="urn:microsoft.com/office/officeart/2005/8/layout/hierarchy6"/>
    <dgm:cxn modelId="{712B002F-7A7D-4ED9-BF2F-6137624EBF51}" srcId="{E0CB683D-2389-44F5-8241-3C05E58ABCDA}" destId="{C48FC376-C835-4DDD-81B6-991664E57B33}" srcOrd="2" destOrd="0" parTransId="{FD35D78D-9BA4-40E4-B727-B4361417D17F}" sibTransId="{BBEDD651-36C0-4C89-8108-C06FEC2472F9}"/>
    <dgm:cxn modelId="{2B45987A-7144-4C33-8DA4-A853AC52F3DD}" type="presOf" srcId="{A4169BD5-DA65-4ACA-8B44-D024CB5A347F}" destId="{119AF18D-1FA4-464C-9AE5-87E1467DBC31}" srcOrd="0" destOrd="0" presId="urn:microsoft.com/office/officeart/2005/8/layout/hierarchy6"/>
    <dgm:cxn modelId="{2A063985-FD2A-4C38-A110-719644010D6D}" type="presOf" srcId="{8D9CD9D0-1732-4D60-AD2E-D47846CA2F99}" destId="{FB612F81-EF9A-47EE-B20B-33858F1F448D}" srcOrd="1" destOrd="0" presId="urn:microsoft.com/office/officeart/2005/8/layout/hierarchy6"/>
    <dgm:cxn modelId="{3EB13E0D-F964-449A-8F1D-DDBA130A6841}" type="presOf" srcId="{8D9CD9D0-1732-4D60-AD2E-D47846CA2F99}" destId="{AB0718B4-0F3E-4C59-9C2D-718B790A1CE9}" srcOrd="0" destOrd="0" presId="urn:microsoft.com/office/officeart/2005/8/layout/hierarchy6"/>
    <dgm:cxn modelId="{F8021946-6D50-4CA0-B40A-E6E87ED458BB}" srcId="{E0CB683D-2389-44F5-8241-3C05E58ABCDA}" destId="{A4169BD5-DA65-4ACA-8B44-D024CB5A347F}" srcOrd="0" destOrd="0" parTransId="{65B2B70C-2A00-47F3-90FB-7C713D079371}" sibTransId="{DC888832-F86E-4740-8B5C-8BD8E90F1B46}"/>
    <dgm:cxn modelId="{59FA45DC-822D-408B-B207-BDCEE7658C05}" type="presOf" srcId="{E0CB683D-2389-44F5-8241-3C05E58ABCDA}" destId="{F0CC794F-1CE7-43A8-A264-54DE35CE7CF4}" srcOrd="0" destOrd="0" presId="urn:microsoft.com/office/officeart/2005/8/layout/hierarchy6"/>
    <dgm:cxn modelId="{F96B24F4-16CC-4120-958A-05DFD44DC406}" type="presOf" srcId="{C48FC376-C835-4DDD-81B6-991664E57B33}" destId="{A1EFBDF3-CD3C-4C72-A8E9-D17AA594C694}" srcOrd="0" destOrd="0" presId="urn:microsoft.com/office/officeart/2005/8/layout/hierarchy6"/>
    <dgm:cxn modelId="{E1B1D0A2-E62F-4965-AEF9-93BD1509EC01}" type="presOf" srcId="{0EE746F6-7B65-4668-958D-21C7960F700F}" destId="{38BB2108-C241-4AFF-B125-5327BD93E856}" srcOrd="0" destOrd="0" presId="urn:microsoft.com/office/officeart/2005/8/layout/hierarchy6"/>
    <dgm:cxn modelId="{1CA0FB1F-DD3B-4A43-83A0-FE76B5264C5D}" srcId="{E0CB683D-2389-44F5-8241-3C05E58ABCDA}" destId="{8D9CD9D0-1732-4D60-AD2E-D47846CA2F99}" srcOrd="3" destOrd="0" parTransId="{4EC08179-3750-4C57-9259-64E6A8BE6F0E}" sibTransId="{2587A817-A5D5-4F71-A71A-303433350E69}"/>
    <dgm:cxn modelId="{62AD1831-25BB-4982-96F5-C3609CA31C60}" type="presOf" srcId="{C48FC376-C835-4DDD-81B6-991664E57B33}" destId="{0E8C0DCB-BF62-4039-931D-928B8C0875BD}" srcOrd="1" destOrd="0" presId="urn:microsoft.com/office/officeart/2005/8/layout/hierarchy6"/>
    <dgm:cxn modelId="{AC20CD6A-3121-4CB2-B84A-C7B34DD79846}" srcId="{E0CB683D-2389-44F5-8241-3C05E58ABCDA}" destId="{0EE746F6-7B65-4668-958D-21C7960F700F}" srcOrd="1" destOrd="0" parTransId="{27D72566-59AA-452A-B9ED-F75632EE64D4}" sibTransId="{78245B81-9E39-4577-B5BD-BDFF65DDFAA7}"/>
    <dgm:cxn modelId="{6E6DEA6E-8641-4940-8AF9-4E741EAB140C}" type="presParOf" srcId="{F0CC794F-1CE7-43A8-A264-54DE35CE7CF4}" destId="{3F2BA18E-EC03-4F38-B08A-3404787EFD2B}" srcOrd="0" destOrd="0" presId="urn:microsoft.com/office/officeart/2005/8/layout/hierarchy6"/>
    <dgm:cxn modelId="{0A080983-D8A3-4DA0-9466-0DC635AF5283}" type="presParOf" srcId="{3F2BA18E-EC03-4F38-B08A-3404787EFD2B}" destId="{6E633EAB-6F00-4153-B09B-15B8CBF5536B}" srcOrd="0" destOrd="0" presId="urn:microsoft.com/office/officeart/2005/8/layout/hierarchy6"/>
    <dgm:cxn modelId="{6F0B641A-0FE6-48BF-AE3D-6E0C203080D0}" type="presParOf" srcId="{3F2BA18E-EC03-4F38-B08A-3404787EFD2B}" destId="{4AACEBFB-7270-4EDB-B64F-367C9A8C35DB}" srcOrd="1" destOrd="0" presId="urn:microsoft.com/office/officeart/2005/8/layout/hierarchy6"/>
    <dgm:cxn modelId="{C361FC47-5997-464A-8FF4-D22A4E8F6B6B}" type="presParOf" srcId="{4AACEBFB-7270-4EDB-B64F-367C9A8C35DB}" destId="{89082938-6B95-4157-BBD6-6145D6F29057}" srcOrd="0" destOrd="0" presId="urn:microsoft.com/office/officeart/2005/8/layout/hierarchy6"/>
    <dgm:cxn modelId="{9D235F99-A306-45D1-9E4A-D4C3B6516602}" type="presParOf" srcId="{89082938-6B95-4157-BBD6-6145D6F29057}" destId="{119AF18D-1FA4-464C-9AE5-87E1467DBC31}" srcOrd="0" destOrd="0" presId="urn:microsoft.com/office/officeart/2005/8/layout/hierarchy6"/>
    <dgm:cxn modelId="{FAE97973-25E2-4F46-930B-A2AEF09962ED}" type="presParOf" srcId="{89082938-6B95-4157-BBD6-6145D6F29057}" destId="{59B0C255-2496-4E7B-887E-E26F3569FF1C}" srcOrd="1" destOrd="0" presId="urn:microsoft.com/office/officeart/2005/8/layout/hierarchy6"/>
    <dgm:cxn modelId="{F917A046-DF16-44F6-8B62-B2DAF7E366B0}" type="presParOf" srcId="{F0CC794F-1CE7-43A8-A264-54DE35CE7CF4}" destId="{167C3B4D-C003-47C3-94CC-FD75348C222A}" srcOrd="1" destOrd="0" presId="urn:microsoft.com/office/officeart/2005/8/layout/hierarchy6"/>
    <dgm:cxn modelId="{8BA61910-23C8-42EA-9515-7E3B01F8CEE2}" type="presParOf" srcId="{167C3B4D-C003-47C3-94CC-FD75348C222A}" destId="{B5B87ECA-4645-43FB-A7D1-3D29E1A7CE0A}" srcOrd="0" destOrd="0" presId="urn:microsoft.com/office/officeart/2005/8/layout/hierarchy6"/>
    <dgm:cxn modelId="{2DC464BF-D52B-4052-A25E-B474727C430B}" type="presParOf" srcId="{B5B87ECA-4645-43FB-A7D1-3D29E1A7CE0A}" destId="{38BB2108-C241-4AFF-B125-5327BD93E856}" srcOrd="0" destOrd="0" presId="urn:microsoft.com/office/officeart/2005/8/layout/hierarchy6"/>
    <dgm:cxn modelId="{58EE8A13-F2F9-4AB4-AC4E-BCB2D4004C3A}" type="presParOf" srcId="{B5B87ECA-4645-43FB-A7D1-3D29E1A7CE0A}" destId="{A9E73305-8A71-46D1-9407-6FA62468EC4B}" srcOrd="1" destOrd="0" presId="urn:microsoft.com/office/officeart/2005/8/layout/hierarchy6"/>
    <dgm:cxn modelId="{524C9DC8-B532-478F-BE9D-48BB4B798DA5}" type="presParOf" srcId="{167C3B4D-C003-47C3-94CC-FD75348C222A}" destId="{37408DD3-F354-482A-98BB-764D23F4B9A0}" srcOrd="1" destOrd="0" presId="urn:microsoft.com/office/officeart/2005/8/layout/hierarchy6"/>
    <dgm:cxn modelId="{8D6EEC5E-A240-476B-A881-403EF71ED065}" type="presParOf" srcId="{37408DD3-F354-482A-98BB-764D23F4B9A0}" destId="{3515DBC3-80B1-446E-968A-F5586DE22774}" srcOrd="0" destOrd="0" presId="urn:microsoft.com/office/officeart/2005/8/layout/hierarchy6"/>
    <dgm:cxn modelId="{10344E41-7F93-4C3C-AA2A-B8327360782E}" type="presParOf" srcId="{167C3B4D-C003-47C3-94CC-FD75348C222A}" destId="{33AA7FCF-A77D-41C5-A26F-113F133CBFF0}" srcOrd="2" destOrd="0" presId="urn:microsoft.com/office/officeart/2005/8/layout/hierarchy6"/>
    <dgm:cxn modelId="{9D168CF7-8FC5-4026-917F-9A7E95F1D200}" type="presParOf" srcId="{33AA7FCF-A77D-41C5-A26F-113F133CBFF0}" destId="{A1EFBDF3-CD3C-4C72-A8E9-D17AA594C694}" srcOrd="0" destOrd="0" presId="urn:microsoft.com/office/officeart/2005/8/layout/hierarchy6"/>
    <dgm:cxn modelId="{8DDDEFF8-3CFA-4F41-8DD9-BCDB16CCFE31}" type="presParOf" srcId="{33AA7FCF-A77D-41C5-A26F-113F133CBFF0}" destId="{0E8C0DCB-BF62-4039-931D-928B8C0875BD}" srcOrd="1" destOrd="0" presId="urn:microsoft.com/office/officeart/2005/8/layout/hierarchy6"/>
    <dgm:cxn modelId="{70467829-1912-4EA6-93E9-D7D4A0A08C40}" type="presParOf" srcId="{167C3B4D-C003-47C3-94CC-FD75348C222A}" destId="{4B02A5E5-00E5-4C42-9315-98BE8A3319E2}" srcOrd="3" destOrd="0" presId="urn:microsoft.com/office/officeart/2005/8/layout/hierarchy6"/>
    <dgm:cxn modelId="{E415DF8A-2881-4F0E-B8CA-864CB5F7DF38}" type="presParOf" srcId="{4B02A5E5-00E5-4C42-9315-98BE8A3319E2}" destId="{7782D165-2760-4C20-953B-F311754C2338}" srcOrd="0" destOrd="0" presId="urn:microsoft.com/office/officeart/2005/8/layout/hierarchy6"/>
    <dgm:cxn modelId="{1C5DEDE2-D365-4BFE-9810-1F28A424530B}" type="presParOf" srcId="{167C3B4D-C003-47C3-94CC-FD75348C222A}" destId="{05AACE86-D080-44FF-8C60-3C61F2E285D6}" srcOrd="4" destOrd="0" presId="urn:microsoft.com/office/officeart/2005/8/layout/hierarchy6"/>
    <dgm:cxn modelId="{4F3F0435-F115-4CC9-ABB4-445D6B35BAA4}" type="presParOf" srcId="{05AACE86-D080-44FF-8C60-3C61F2E285D6}" destId="{AB0718B4-0F3E-4C59-9C2D-718B790A1CE9}" srcOrd="0" destOrd="0" presId="urn:microsoft.com/office/officeart/2005/8/layout/hierarchy6"/>
    <dgm:cxn modelId="{7F54D5FB-8EDF-4BAF-A089-20D0EB32C010}" type="presParOf" srcId="{05AACE86-D080-44FF-8C60-3C61F2E285D6}" destId="{FB612F81-EF9A-47EE-B20B-33858F1F448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36DC2-534A-4BD5-8659-15646C6BD47D}">
      <dsp:nvSpPr>
        <dsp:cNvPr id="0" name=""/>
        <dsp:cNvSpPr/>
      </dsp:nvSpPr>
      <dsp:spPr>
        <a:xfrm>
          <a:off x="4246033" y="1687246"/>
          <a:ext cx="2561510" cy="71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473"/>
              </a:lnTo>
              <a:lnTo>
                <a:pt x="2561510" y="356473"/>
              </a:lnTo>
              <a:lnTo>
                <a:pt x="2561510" y="71022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6F97E-1D8B-4849-8622-8ECB165786E7}">
      <dsp:nvSpPr>
        <dsp:cNvPr id="0" name=""/>
        <dsp:cNvSpPr/>
      </dsp:nvSpPr>
      <dsp:spPr>
        <a:xfrm>
          <a:off x="1684522" y="1687246"/>
          <a:ext cx="2561510" cy="710223"/>
        </a:xfrm>
        <a:custGeom>
          <a:avLst/>
          <a:gdLst/>
          <a:ahLst/>
          <a:cxnLst/>
          <a:rect l="0" t="0" r="0" b="0"/>
          <a:pathLst>
            <a:path>
              <a:moveTo>
                <a:pt x="2561510" y="0"/>
              </a:moveTo>
              <a:lnTo>
                <a:pt x="2561510" y="356473"/>
              </a:lnTo>
              <a:lnTo>
                <a:pt x="0" y="356473"/>
              </a:lnTo>
              <a:lnTo>
                <a:pt x="0" y="710223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CAC99-A26B-4BCE-8C9D-3B31755DF37F}">
      <dsp:nvSpPr>
        <dsp:cNvPr id="0" name=""/>
        <dsp:cNvSpPr/>
      </dsp:nvSpPr>
      <dsp:spPr>
        <a:xfrm>
          <a:off x="2561510" y="2724"/>
          <a:ext cx="3369045" cy="1684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Century Gothic" panose="020B0502020202020204" pitchFamily="34" charset="0"/>
            </a:rPr>
            <a:t>Информационная сфера</a:t>
          </a:r>
          <a:endParaRPr lang="ru-RU" sz="1900" kern="1200" dirty="0"/>
        </a:p>
      </dsp:txBody>
      <dsp:txXfrm>
        <a:off x="2561510" y="2724"/>
        <a:ext cx="3369045" cy="1684522"/>
      </dsp:txXfrm>
    </dsp:sp>
    <dsp:sp modelId="{E0C52DDB-06C5-4B39-9D39-9B27E0F04DEA}">
      <dsp:nvSpPr>
        <dsp:cNvPr id="0" name=""/>
        <dsp:cNvSpPr/>
      </dsp:nvSpPr>
      <dsp:spPr>
        <a:xfrm>
          <a:off x="0" y="2397470"/>
          <a:ext cx="3369045" cy="1684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Информационно-психологическую (естественный мир живой природы, включающий и самого человека)</a:t>
          </a:r>
          <a:endParaRPr lang="ru-RU" sz="1900" kern="1200" dirty="0"/>
        </a:p>
      </dsp:txBody>
      <dsp:txXfrm>
        <a:off x="0" y="2397470"/>
        <a:ext cx="3369045" cy="1684522"/>
      </dsp:txXfrm>
    </dsp:sp>
    <dsp:sp modelId="{9275EA23-6760-4CD6-8B70-C745BC536406}">
      <dsp:nvSpPr>
        <dsp:cNvPr id="0" name=""/>
        <dsp:cNvSpPr/>
      </dsp:nvSpPr>
      <dsp:spPr>
        <a:xfrm>
          <a:off x="5123021" y="2397470"/>
          <a:ext cx="3369045" cy="1684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Информационно-техническую (искусственно созданный человеком мир техники, технологий и т. п.)</a:t>
          </a:r>
          <a:endParaRPr lang="ru-RU" sz="1900" kern="1200" dirty="0"/>
        </a:p>
      </dsp:txBody>
      <dsp:txXfrm>
        <a:off x="5123021" y="2397470"/>
        <a:ext cx="3369045" cy="1684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21E824-F1A2-42CB-8390-C1BC71AD5AC8}">
      <dsp:nvSpPr>
        <dsp:cNvPr id="0" name=""/>
        <dsp:cNvSpPr/>
      </dsp:nvSpPr>
      <dsp:spPr>
        <a:xfrm>
          <a:off x="0" y="302094"/>
          <a:ext cx="3365499" cy="2019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Отдельные граждане, представляющие различные возрастные, социокультурные и национальные группы и слои общества;</a:t>
          </a:r>
          <a:endParaRPr lang="ru-RU" sz="1400" kern="1200" dirty="0"/>
        </a:p>
      </dsp:txBody>
      <dsp:txXfrm>
        <a:off x="0" y="302094"/>
        <a:ext cx="3365499" cy="2019300"/>
      </dsp:txXfrm>
    </dsp:sp>
    <dsp:sp modelId="{DB1665FD-BE06-4590-8B6A-655E2E35D45E}">
      <dsp:nvSpPr>
        <dsp:cNvPr id="0" name=""/>
        <dsp:cNvSpPr/>
      </dsp:nvSpPr>
      <dsp:spPr>
        <a:xfrm>
          <a:off x="3702050" y="302094"/>
          <a:ext cx="3365499" cy="2019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Отдельные социальные группы и слои как компоненты социальной структуры общества (в том числе профессиональные, национально-этнические и др.);</a:t>
          </a:r>
          <a:endParaRPr lang="ru-RU" sz="1400" kern="1200" dirty="0"/>
        </a:p>
      </dsp:txBody>
      <dsp:txXfrm>
        <a:off x="3702050" y="302094"/>
        <a:ext cx="3365499" cy="2019300"/>
      </dsp:txXfrm>
    </dsp:sp>
    <dsp:sp modelId="{98022756-A56E-4E95-AAA1-D22135BE5B8F}">
      <dsp:nvSpPr>
        <dsp:cNvPr id="0" name=""/>
        <dsp:cNvSpPr/>
      </dsp:nvSpPr>
      <dsp:spPr>
        <a:xfrm>
          <a:off x="7404099" y="302094"/>
          <a:ext cx="3365499" cy="2019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Отдельные организации, группы и лица, конкретные представители органов государственной власти и управления, Вооруженных сил, органов правопорядка и безопасности, производственных, финансовых и других структур, осуществляющие деятельность, которая имеет или может иметь важные социальные последствия;</a:t>
          </a:r>
          <a:endParaRPr lang="ru-RU" sz="1400" kern="1200" dirty="0"/>
        </a:p>
      </dsp:txBody>
      <dsp:txXfrm>
        <a:off x="7404099" y="302094"/>
        <a:ext cx="3365499" cy="2019300"/>
      </dsp:txXfrm>
    </dsp:sp>
    <dsp:sp modelId="{EE475D53-7407-4CF7-9C51-FC7AC7842EAC}">
      <dsp:nvSpPr>
        <dsp:cNvPr id="0" name=""/>
        <dsp:cNvSpPr/>
      </dsp:nvSpPr>
      <dsp:spPr>
        <a:xfrm>
          <a:off x="1851025" y="2657944"/>
          <a:ext cx="3365499" cy="2019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Общественные и политические организации, общественно-политические движения и партии;</a:t>
          </a:r>
          <a:endParaRPr lang="ru-RU" sz="1400" kern="1200" dirty="0"/>
        </a:p>
      </dsp:txBody>
      <dsp:txXfrm>
        <a:off x="1851025" y="2657944"/>
        <a:ext cx="3365499" cy="2019300"/>
      </dsp:txXfrm>
    </dsp:sp>
    <dsp:sp modelId="{CDAEC77B-FB0D-49BA-9917-9A7C2564FCAB}">
      <dsp:nvSpPr>
        <dsp:cNvPr id="0" name=""/>
        <dsp:cNvSpPr/>
      </dsp:nvSpPr>
      <dsp:spPr>
        <a:xfrm>
          <a:off x="5553075" y="2657944"/>
          <a:ext cx="3365499" cy="2019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Население страны в целом как социально-историческая общность людей, обладающая специфическими особенностями общественной психологии, уникальной системой социокультурных и </a:t>
          </a:r>
          <a:r>
            <a:rPr lang="ru-RU" sz="1400" kern="1200" dirty="0" err="1" smtClean="0"/>
            <a:t>социопсихологических</a:t>
          </a:r>
          <a:r>
            <a:rPr lang="ru-RU" sz="1400" kern="1200" dirty="0" smtClean="0"/>
            <a:t> норм и традиций;</a:t>
          </a:r>
          <a:endParaRPr lang="ru-RU" sz="1400" kern="1200" dirty="0"/>
        </a:p>
      </dsp:txBody>
      <dsp:txXfrm>
        <a:off x="5553075" y="2657944"/>
        <a:ext cx="3365499" cy="2019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FDDD3-53EB-48F0-A1F6-B763D66D4DE3}">
      <dsp:nvSpPr>
        <dsp:cNvPr id="0" name=""/>
        <dsp:cNvSpPr/>
      </dsp:nvSpPr>
      <dsp:spPr>
        <a:xfrm>
          <a:off x="0" y="83874"/>
          <a:ext cx="4521200" cy="7547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Эти источники могут повлечь: </a:t>
          </a:r>
          <a:endParaRPr lang="ru-RU" sz="1900" kern="1200" dirty="0"/>
        </a:p>
      </dsp:txBody>
      <dsp:txXfrm>
        <a:off x="36845" y="120719"/>
        <a:ext cx="4447510" cy="681087"/>
      </dsp:txXfrm>
    </dsp:sp>
    <dsp:sp modelId="{ABAE5047-633D-4F4A-88B4-1A2F6154F7FF}">
      <dsp:nvSpPr>
        <dsp:cNvPr id="0" name=""/>
        <dsp:cNvSpPr/>
      </dsp:nvSpPr>
      <dsp:spPr>
        <a:xfrm>
          <a:off x="0" y="901839"/>
          <a:ext cx="4521200" cy="7547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1)причинение вреда здоровью </a:t>
          </a:r>
          <a:endParaRPr lang="ru-RU" sz="1900" kern="1200"/>
        </a:p>
      </dsp:txBody>
      <dsp:txXfrm>
        <a:off x="36845" y="938684"/>
        <a:ext cx="4447510" cy="681087"/>
      </dsp:txXfrm>
    </dsp:sp>
    <dsp:sp modelId="{D24F22D6-52F1-4705-B06D-85DBB28E535D}">
      <dsp:nvSpPr>
        <dsp:cNvPr id="0" name=""/>
        <dsp:cNvSpPr/>
      </dsp:nvSpPr>
      <dsp:spPr>
        <a:xfrm>
          <a:off x="0" y="1711337"/>
          <a:ext cx="4521200" cy="7547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2)блокирование на неосознаваемом уровне волеизъявления человека </a:t>
          </a:r>
          <a:endParaRPr lang="ru-RU" sz="1900" kern="1200"/>
        </a:p>
      </dsp:txBody>
      <dsp:txXfrm>
        <a:off x="36845" y="1748182"/>
        <a:ext cx="4447510" cy="681087"/>
      </dsp:txXfrm>
    </dsp:sp>
    <dsp:sp modelId="{60ACBF05-A27D-4442-BFFE-D20FE4D16298}">
      <dsp:nvSpPr>
        <dsp:cNvPr id="0" name=""/>
        <dsp:cNvSpPr/>
      </dsp:nvSpPr>
      <dsp:spPr>
        <a:xfrm>
          <a:off x="0" y="2520834"/>
          <a:ext cx="4521200" cy="7547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3)манипулирование общественным сознанием </a:t>
          </a:r>
          <a:endParaRPr lang="ru-RU" sz="1900" kern="1200"/>
        </a:p>
      </dsp:txBody>
      <dsp:txXfrm>
        <a:off x="36845" y="2557679"/>
        <a:ext cx="4447510" cy="681087"/>
      </dsp:txXfrm>
    </dsp:sp>
    <dsp:sp modelId="{BBF73E29-D8B9-4DD4-989C-0B16676DA0B0}">
      <dsp:nvSpPr>
        <dsp:cNvPr id="0" name=""/>
        <dsp:cNvSpPr/>
      </dsp:nvSpPr>
      <dsp:spPr>
        <a:xfrm>
          <a:off x="0" y="3330332"/>
          <a:ext cx="4521200" cy="75477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4)разрушение единого информационного пространства</a:t>
          </a:r>
          <a:endParaRPr lang="ru-RU" sz="1900" kern="1200"/>
        </a:p>
      </dsp:txBody>
      <dsp:txXfrm>
        <a:off x="36845" y="3367177"/>
        <a:ext cx="4447510" cy="681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7E67D-C4C0-4331-BA62-F5BB474DA905}">
      <dsp:nvSpPr>
        <dsp:cNvPr id="0" name=""/>
        <dsp:cNvSpPr/>
      </dsp:nvSpPr>
      <dsp:spPr>
        <a:xfrm>
          <a:off x="1455" y="0"/>
          <a:ext cx="2264573" cy="3447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Физические</a:t>
          </a:r>
          <a:r>
            <a:rPr lang="en-US" sz="1800" kern="1200" dirty="0" smtClean="0"/>
            <a:t> </a:t>
          </a:r>
          <a:r>
            <a:rPr lang="en-US" sz="1800" kern="1200" dirty="0" err="1" smtClean="0"/>
            <a:t>лица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обладающие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природными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способностями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воздействия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на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психику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людей</a:t>
          </a:r>
          <a:endParaRPr lang="ru-RU" sz="1800" kern="1200" dirty="0"/>
        </a:p>
      </dsp:txBody>
      <dsp:txXfrm>
        <a:off x="1455" y="1378912"/>
        <a:ext cx="2264573" cy="1378912"/>
      </dsp:txXfrm>
    </dsp:sp>
    <dsp:sp modelId="{AB2E2967-E621-4531-8B9B-1EA182C3352D}">
      <dsp:nvSpPr>
        <dsp:cNvPr id="0" name=""/>
        <dsp:cNvSpPr/>
      </dsp:nvSpPr>
      <dsp:spPr>
        <a:xfrm>
          <a:off x="572592" y="168621"/>
          <a:ext cx="1147944" cy="114794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13E93-18D8-4CB0-B781-20036B71BA3B}">
      <dsp:nvSpPr>
        <dsp:cNvPr id="0" name=""/>
        <dsp:cNvSpPr/>
      </dsp:nvSpPr>
      <dsp:spPr>
        <a:xfrm>
          <a:off x="2333966" y="0"/>
          <a:ext cx="2264573" cy="3447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Религиозные</a:t>
          </a:r>
          <a:r>
            <a:rPr lang="en-US" sz="2400" kern="1200" dirty="0" smtClean="0"/>
            <a:t> и </a:t>
          </a:r>
          <a:r>
            <a:rPr lang="en-US" sz="2400" kern="1200" dirty="0" err="1" smtClean="0"/>
            <a:t>иные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группы</a:t>
          </a:r>
          <a:endParaRPr lang="ru-RU" sz="2400" kern="1200" dirty="0"/>
        </a:p>
      </dsp:txBody>
      <dsp:txXfrm>
        <a:off x="2333966" y="1378912"/>
        <a:ext cx="2264573" cy="1378912"/>
      </dsp:txXfrm>
    </dsp:sp>
    <dsp:sp modelId="{8840412F-A9DB-406E-90FB-F3357C78CF09}">
      <dsp:nvSpPr>
        <dsp:cNvPr id="0" name=""/>
        <dsp:cNvSpPr/>
      </dsp:nvSpPr>
      <dsp:spPr>
        <a:xfrm>
          <a:off x="2892280" y="206836"/>
          <a:ext cx="1147944" cy="114794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DE767-AD36-4EAD-B1EB-A1D24634E44E}">
      <dsp:nvSpPr>
        <dsp:cNvPr id="0" name=""/>
        <dsp:cNvSpPr/>
      </dsp:nvSpPr>
      <dsp:spPr>
        <a:xfrm>
          <a:off x="4667932" y="0"/>
          <a:ext cx="2264573" cy="34472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СМИ</a:t>
          </a:r>
          <a:r>
            <a:rPr lang="en-US" sz="2400" kern="1200" dirty="0" smtClean="0"/>
            <a:t>,</a:t>
          </a:r>
          <a:r>
            <a:rPr lang="ru-RU" sz="2400" kern="1200" dirty="0" smtClean="0"/>
            <a:t> Интернет</a:t>
          </a:r>
          <a:endParaRPr lang="ru-RU" sz="2400" kern="1200" dirty="0"/>
        </a:p>
      </dsp:txBody>
      <dsp:txXfrm>
        <a:off x="4667932" y="1378912"/>
        <a:ext cx="2264573" cy="1378912"/>
      </dsp:txXfrm>
    </dsp:sp>
    <dsp:sp modelId="{4A7FF587-4CB5-413A-A00D-33B77976FB8A}">
      <dsp:nvSpPr>
        <dsp:cNvPr id="0" name=""/>
        <dsp:cNvSpPr/>
      </dsp:nvSpPr>
      <dsp:spPr>
        <a:xfrm>
          <a:off x="5224791" y="206836"/>
          <a:ext cx="1147944" cy="114794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5161D-368B-4596-944B-6B6EBDF6ECAC}">
      <dsp:nvSpPr>
        <dsp:cNvPr id="0" name=""/>
        <dsp:cNvSpPr/>
      </dsp:nvSpPr>
      <dsp:spPr>
        <a:xfrm>
          <a:off x="277300" y="2757823"/>
          <a:ext cx="6377905" cy="517092"/>
        </a:xfrm>
        <a:prstGeom prst="leftRight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718B4-0F3E-4C59-9C2D-718B790A1CE9}">
      <dsp:nvSpPr>
        <dsp:cNvPr id="0" name=""/>
        <dsp:cNvSpPr/>
      </dsp:nvSpPr>
      <dsp:spPr>
        <a:xfrm>
          <a:off x="0" y="3766560"/>
          <a:ext cx="12192000" cy="10239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entury Gothic" panose="020B0502020202020204" pitchFamily="34" charset="0"/>
            </a:rPr>
            <a:t>«Управление»</a:t>
          </a:r>
          <a:r>
            <a:rPr lang="ru-RU" sz="1600" kern="1200" dirty="0" smtClean="0">
              <a:latin typeface="Century Gothic" panose="020B0502020202020204" pitchFamily="34" charset="0"/>
            </a:rPr>
            <a:t> - контроль процесса информационного воздействия, влияние на его характеристики и источник.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0" y="3766560"/>
        <a:ext cx="3657600" cy="1023928"/>
      </dsp:txXfrm>
    </dsp:sp>
    <dsp:sp modelId="{A1EFBDF3-CD3C-4C72-A8E9-D17AA594C694}">
      <dsp:nvSpPr>
        <dsp:cNvPr id="0" name=""/>
        <dsp:cNvSpPr/>
      </dsp:nvSpPr>
      <dsp:spPr>
        <a:xfrm>
          <a:off x="0" y="2020567"/>
          <a:ext cx="12192000" cy="10239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entury Gothic" panose="020B0502020202020204" pitchFamily="34" charset="0"/>
            </a:rPr>
            <a:t>«</a:t>
          </a:r>
          <a:r>
            <a:rPr lang="ru-RU" sz="1600" b="1" kern="1200" dirty="0" err="1" smtClean="0">
              <a:latin typeface="Century Gothic" panose="020B0502020202020204" pitchFamily="34" charset="0"/>
            </a:rPr>
            <a:t>Затаивание</a:t>
          </a:r>
          <a:r>
            <a:rPr lang="ru-RU" sz="1600" b="1" kern="1200" dirty="0" smtClean="0">
              <a:latin typeface="Century Gothic" panose="020B0502020202020204" pitchFamily="34" charset="0"/>
            </a:rPr>
            <a:t>»</a:t>
          </a:r>
          <a:r>
            <a:rPr lang="ru-RU" sz="1600" kern="1200" dirty="0" smtClean="0">
              <a:latin typeface="Century Gothic" panose="020B0502020202020204" pitchFamily="34" charset="0"/>
            </a:rPr>
            <a:t> - </a:t>
          </a:r>
          <a:r>
            <a:rPr lang="ru-RU" sz="16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контроль своей реакции на внешнее информационное воздействие. </a:t>
          </a:r>
          <a:endParaRPr lang="ru-RU" sz="16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0" y="2020567"/>
        <a:ext cx="3657600" cy="1023928"/>
      </dsp:txXfrm>
    </dsp:sp>
    <dsp:sp modelId="{38BB2108-C241-4AFF-B125-5327BD93E856}">
      <dsp:nvSpPr>
        <dsp:cNvPr id="0" name=""/>
        <dsp:cNvSpPr/>
      </dsp:nvSpPr>
      <dsp:spPr>
        <a:xfrm>
          <a:off x="0" y="274574"/>
          <a:ext cx="12192000" cy="10239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entury Gothic" panose="020B0502020202020204" pitchFamily="34" charset="0"/>
            </a:rPr>
            <a:t>«Уход» </a:t>
          </a:r>
          <a:r>
            <a:rPr lang="ru-RU" sz="1600" kern="1200" dirty="0" smtClean="0">
              <a:latin typeface="Century Gothic" panose="020B0502020202020204" pitchFamily="34" charset="0"/>
            </a:rPr>
            <a:t>- увеличение дистанции, прерывание контакта, выход за пределы досягаемости информационного воздействия. </a:t>
          </a:r>
          <a:endParaRPr lang="ru-RU" sz="1600" kern="1200" dirty="0">
            <a:latin typeface="Century Gothic" panose="020B0502020202020204" pitchFamily="34" charset="0"/>
          </a:endParaRPr>
        </a:p>
      </dsp:txBody>
      <dsp:txXfrm>
        <a:off x="0" y="274574"/>
        <a:ext cx="3657600" cy="1023928"/>
      </dsp:txXfrm>
    </dsp:sp>
    <dsp:sp modelId="{119AF18D-1FA4-464C-9AE5-87E1467DBC31}">
      <dsp:nvSpPr>
        <dsp:cNvPr id="0" name=""/>
        <dsp:cNvSpPr/>
      </dsp:nvSpPr>
      <dsp:spPr>
        <a:xfrm>
          <a:off x="5095138" y="635606"/>
          <a:ext cx="5415483" cy="361032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Для обеспечения информационно-психологической безопасности можно рекомендовать различные способы защиты</a:t>
          </a:r>
          <a:r>
            <a:rPr lang="en-US" sz="3300" kern="1200" dirty="0" smtClean="0"/>
            <a:t>:</a:t>
          </a:r>
          <a:endParaRPr lang="ru-RU" sz="3300" kern="1200" dirty="0"/>
        </a:p>
      </dsp:txBody>
      <dsp:txXfrm>
        <a:off x="5200881" y="741349"/>
        <a:ext cx="5203997" cy="3398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07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3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2FFB779-270B-4192-84BA-A697F48306D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8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1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671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6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2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7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0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10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3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microsoft.com/office/2007/relationships/hdphoto" Target="../media/hdphoto4.wdp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tint val="98000"/>
              </a:schemeClr>
              <a:schemeClr val="bg2">
                <a:tint val="99000"/>
                <a:shade val="96000"/>
                <a:satMod val="105000"/>
              </a:schemeClr>
            </a:duotone>
            <a:extLst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EDD90E-756D-4F1F-9543-2D8450E5C0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Рисунок 4" descr="Informatsionnaya-bezopasnost-lichnosti-Retina-1078x516.jpg">
            <a:extLst>
              <a:ext uri="{FF2B5EF4-FFF2-40B4-BE49-F238E27FC236}">
                <a16:creationId xmlns:a16="http://schemas.microsoft.com/office/drawing/2014/main" id="{846F93E7-AE2A-460C-9D52-892779947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10" b="20463"/>
          <a:stretch/>
        </p:blipFill>
        <p:spPr>
          <a:xfrm>
            <a:off x="20" y="10"/>
            <a:ext cx="12191980" cy="36575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59" y="3794760"/>
            <a:ext cx="11471565" cy="173934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3200" dirty="0" smtClean="0"/>
              <a:t>Основные правила безопасного использования СЕТИ Интернет</a:t>
            </a:r>
            <a:endParaRPr lang="ru-RU" sz="2900" dirty="0">
              <a:latin typeface="Century Gothic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43574"/>
            <a:ext cx="4295775" cy="728111"/>
          </a:xfrm>
        </p:spPr>
        <p:txBody>
          <a:bodyPr anchor="ctr">
            <a:normAutofit/>
          </a:bodyPr>
          <a:lstStyle/>
          <a:p>
            <a:pPr algn="l" fontAlgn="base"/>
            <a:r>
              <a:rPr lang="ru-RU" sz="1600" dirty="0">
                <a:latin typeface="Century Gothic" panose="020B0502020202020204" pitchFamily="34" charset="0"/>
              </a:rPr>
              <a:t>АВТОР: </a:t>
            </a:r>
            <a:r>
              <a:rPr lang="ru-RU" sz="1600" dirty="0" smtClean="0">
                <a:latin typeface="Century Gothic" panose="020B0502020202020204" pitchFamily="34" charset="0"/>
              </a:rPr>
              <a:t>​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Р.В.МУРАВЬЕВ</a:t>
            </a:r>
            <a:r>
              <a:rPr lang="ru-RU" sz="1600" dirty="0">
                <a:latin typeface="Century Gothic" panose="020B0502020202020204" pitchFamily="34" charset="0"/>
              </a:rPr>
              <a:t>, </a:t>
            </a:r>
            <a:r>
              <a:rPr lang="en-US" sz="1600" dirty="0">
                <a:latin typeface="Century Gothic" panose="020B0502020202020204" pitchFamily="34" charset="0"/>
              </a:rPr>
              <a:t>​</a:t>
            </a:r>
          </a:p>
          <a:p>
            <a:pPr algn="l" fontAlgn="base"/>
            <a:r>
              <a:rPr lang="ru-RU" sz="1600" dirty="0" smtClean="0">
                <a:latin typeface="Century Gothic" panose="020B0502020202020204" pitchFamily="34" charset="0"/>
              </a:rPr>
              <a:t>РУКОВОДИТЕЛЬ</a:t>
            </a:r>
            <a:r>
              <a:rPr lang="ru-RU" sz="1600" dirty="0">
                <a:latin typeface="Century Gothic" panose="020B0502020202020204" pitchFamily="34" charset="0"/>
              </a:rPr>
              <a:t>: 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</a:rPr>
              <a:t>О</a:t>
            </a:r>
            <a:r>
              <a:rPr lang="ru-RU" sz="1600" dirty="0">
                <a:latin typeface="Century Gothic" panose="020B0502020202020204" pitchFamily="34" charset="0"/>
              </a:rPr>
              <a:t>. В. </a:t>
            </a:r>
            <a:r>
              <a:rPr lang="ru-RU" sz="1600" dirty="0" smtClean="0">
                <a:latin typeface="Century Gothic" panose="020B0502020202020204" pitchFamily="34" charset="0"/>
              </a:rPr>
              <a:t>САМСОНОВА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Список использованной литературы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ru-RU" i="1" dirty="0">
                <a:latin typeface="Century Gothic" panose="020B0502020202020204" pitchFamily="34" charset="0"/>
              </a:rPr>
              <a:t>Доктрина </a:t>
            </a:r>
            <a:r>
              <a:rPr lang="ru-RU" dirty="0">
                <a:latin typeface="Century Gothic" panose="020B0502020202020204" pitchFamily="34" charset="0"/>
              </a:rPr>
              <a:t>информационной безопасности Российской Федерации. М., 2002.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i="1" dirty="0">
                <a:latin typeface="Century Gothic" panose="020B0502020202020204" pitchFamily="34" charset="0"/>
              </a:rPr>
              <a:t>Аносов В. Д., Стрельцов А. А. </a:t>
            </a:r>
            <a:r>
              <a:rPr lang="ru-RU" dirty="0">
                <a:latin typeface="Century Gothic" panose="020B0502020202020204" pitchFamily="34" charset="0"/>
              </a:rPr>
              <a:t>0 Доктрине информационной безопасности Российской Федерации // Информационное общество. 1997. № 2–3. С. 3–9.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i="1" dirty="0">
                <a:latin typeface="Century Gothic" panose="020B0502020202020204" pitchFamily="34" charset="0"/>
              </a:rPr>
              <a:t>Аносов В. Д., </a:t>
            </a:r>
            <a:r>
              <a:rPr lang="ru-RU" i="1" dirty="0" err="1">
                <a:latin typeface="Century Gothic" panose="020B0502020202020204" pitchFamily="34" charset="0"/>
              </a:rPr>
              <a:t>Лепский</a:t>
            </a:r>
            <a:r>
              <a:rPr lang="ru-RU" i="1" dirty="0">
                <a:latin typeface="Century Gothic" panose="020B0502020202020204" pitchFamily="34" charset="0"/>
              </a:rPr>
              <a:t> В. Е., Стрельцов А. А. </a:t>
            </a:r>
            <a:r>
              <a:rPr lang="ru-RU" dirty="0">
                <a:latin typeface="Century Gothic" panose="020B0502020202020204" pitchFamily="34" charset="0"/>
              </a:rPr>
              <a:t>Проблемы обеспечения информационно-психологической безопасности // Информационное общество. 1997. № 4–6.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i="1" dirty="0">
                <a:latin typeface="Century Gothic" panose="020B0502020202020204" pitchFamily="34" charset="0"/>
              </a:rPr>
              <a:t>Арсентьев М. В. </a:t>
            </a:r>
            <a:r>
              <a:rPr lang="ru-RU" dirty="0">
                <a:latin typeface="Century Gothic" panose="020B0502020202020204" pitchFamily="34" charset="0"/>
              </a:rPr>
              <a:t>К вопросу о понятии «информационная безопасность»// Информационное общество. 1997. № 4–6.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i="1" dirty="0">
                <a:latin typeface="Century Gothic" panose="020B0502020202020204" pitchFamily="34" charset="0"/>
              </a:rPr>
              <a:t>Геополитика </a:t>
            </a:r>
            <a:r>
              <a:rPr lang="ru-RU" dirty="0">
                <a:latin typeface="Century Gothic" panose="020B0502020202020204" pitchFamily="34" charset="0"/>
              </a:rPr>
              <a:t>и национальная безопасность: Словарь основных понятий и определений / М. И. </a:t>
            </a:r>
            <a:r>
              <a:rPr lang="ru-RU" dirty="0" err="1">
                <a:latin typeface="Century Gothic" panose="020B0502020202020204" pitchFamily="34" charset="0"/>
              </a:rPr>
              <a:t>Абдрахманов</a:t>
            </a:r>
            <a:r>
              <a:rPr lang="ru-RU" dirty="0">
                <a:latin typeface="Century Gothic" panose="020B0502020202020204" pitchFamily="34" charset="0"/>
              </a:rPr>
              <a:t> и др. М., 1998.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i="1" dirty="0">
                <a:latin typeface="Century Gothic" panose="020B0502020202020204" pitchFamily="34" charset="0"/>
              </a:rPr>
              <a:t>Громов Г. Р. </a:t>
            </a:r>
            <a:r>
              <a:rPr lang="ru-RU" dirty="0">
                <a:latin typeface="Century Gothic" panose="020B0502020202020204" pitchFamily="34" charset="0"/>
              </a:rPr>
              <a:t>Национальные информационные ресурсы: проблемы промышленной эксплуатации. М., 1995.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i="1" dirty="0">
                <a:latin typeface="Century Gothic" panose="020B0502020202020204" pitchFamily="34" charset="0"/>
              </a:rPr>
              <a:t>Емельянов Г. В., Стрельцов А. А. </a:t>
            </a:r>
            <a:r>
              <a:rPr lang="ru-RU" dirty="0">
                <a:latin typeface="Century Gothic" panose="020B0502020202020204" pitchFamily="34" charset="0"/>
              </a:rPr>
              <a:t>Информационная безопасность России: Учеб. пособие/ Под общ. ред. А. А. </a:t>
            </a:r>
            <a:r>
              <a:rPr lang="ru-RU" dirty="0" err="1">
                <a:latin typeface="Century Gothic" panose="020B0502020202020204" pitchFamily="34" charset="0"/>
              </a:rPr>
              <a:t>Прохожева</a:t>
            </a:r>
            <a:r>
              <a:rPr lang="ru-RU" dirty="0">
                <a:latin typeface="Century Gothic" panose="020B0502020202020204" pitchFamily="34" charset="0"/>
              </a:rPr>
              <a:t>. М., 1999. Ч. 1: Основные понятия и определения.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i="1" dirty="0">
                <a:latin typeface="Century Gothic" panose="020B0502020202020204" pitchFamily="34" charset="0"/>
              </a:rPr>
              <a:t>Емельянов Г, В., Стрельцов А, А, </a:t>
            </a:r>
            <a:r>
              <a:rPr lang="ru-RU" dirty="0">
                <a:latin typeface="Century Gothic" panose="020B0502020202020204" pitchFamily="34" charset="0"/>
              </a:rPr>
              <a:t>Проблемы обеспечения безопасности информационного общества // Информационное общество. 1999. № 2.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i="1" dirty="0">
                <a:latin typeface="Century Gothic" panose="020B0502020202020204" pitchFamily="34" charset="0"/>
              </a:rPr>
              <a:t>Завадский И. И. </a:t>
            </a:r>
            <a:r>
              <a:rPr lang="ru-RU" dirty="0">
                <a:latin typeface="Century Gothic" panose="020B0502020202020204" pitchFamily="34" charset="0"/>
              </a:rPr>
              <a:t>Информационная война – что это такое?// Конфидент. 1996. № 4.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ru-RU" i="1" dirty="0">
                <a:latin typeface="Century Gothic" panose="020B0502020202020204" pitchFamily="34" charset="0"/>
              </a:rPr>
              <a:t>Защита </a:t>
            </a:r>
            <a:r>
              <a:rPr lang="ru-RU" dirty="0">
                <a:latin typeface="Century Gothic" panose="020B0502020202020204" pitchFamily="34" charset="0"/>
              </a:rPr>
              <a:t>информационных ресурсов в условиях развития мировых открытых сетей / Д. С. </a:t>
            </a:r>
            <a:r>
              <a:rPr lang="ru-RU" dirty="0" err="1">
                <a:latin typeface="Century Gothic" panose="020B0502020202020204" pitchFamily="34" charset="0"/>
              </a:rPr>
              <a:t>Черешкин</a:t>
            </a:r>
            <a:r>
              <a:rPr lang="ru-RU" dirty="0">
                <a:latin typeface="Century Gothic" panose="020B0502020202020204" pitchFamily="34" charset="0"/>
              </a:rPr>
              <a:t>, А. Б. </a:t>
            </a:r>
            <a:r>
              <a:rPr lang="ru-RU" dirty="0" err="1">
                <a:latin typeface="Century Gothic" panose="020B0502020202020204" pitchFamily="34" charset="0"/>
              </a:rPr>
              <a:t>Антопольский</a:t>
            </a:r>
            <a:r>
              <a:rPr lang="ru-RU" dirty="0">
                <a:latin typeface="Century Gothic" panose="020B0502020202020204" pitchFamily="34" charset="0"/>
              </a:rPr>
              <a:t>, А. А. Кононов и др. М., 1997.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9328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756"/>
            <a:ext cx="12172259" cy="620024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2FA7C0E-9E73-4A65-9F32-8D67A4175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630498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ru-RU" sz="1800" b="1" dirty="0" smtClean="0">
                <a:latin typeface="Century Gothic" panose="020B0502020202020204" pitchFamily="34" charset="0"/>
              </a:rPr>
              <a:t>Актуальность</a:t>
            </a:r>
            <a:r>
              <a:rPr lang="en-US" sz="1800" b="1" dirty="0" smtClean="0">
                <a:latin typeface="Century Gothic" panose="020B0502020202020204" pitchFamily="34" charset="0"/>
              </a:rPr>
              <a:t>:</a:t>
            </a:r>
            <a:r>
              <a:rPr lang="ru-RU" sz="1800" b="1" dirty="0" smtClean="0">
                <a:latin typeface="Century Gothic" panose="020B0502020202020204" pitchFamily="34" charset="0"/>
              </a:rPr>
              <a:t> </a:t>
            </a:r>
            <a:r>
              <a:rPr lang="ru-RU" sz="1800" dirty="0">
                <a:latin typeface="Century Gothic" panose="020B0502020202020204" pitchFamily="34" charset="0"/>
              </a:rPr>
              <a:t>Информационное пространство оказывает беспрецедентное влияние на безопасность личности и общества. В XXI веке средства массовой информации присутствуют повсюду, превращая каждое событие в товар, делая из него зрелищный спектакль, часто напоминающий фильм ужасов, что, казалось бы, идет вразрез с их основной функцией — предоставлять аудитории объективную информацию о происходящем.</a:t>
            </a:r>
            <a:endParaRPr lang="en-US" sz="18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Century Gothic" panose="020B0502020202020204" pitchFamily="34" charset="0"/>
              </a:rPr>
              <a:t>Цель исследования: </a:t>
            </a:r>
            <a:endParaRPr lang="en-US" sz="18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600" dirty="0">
                <a:latin typeface="Century Gothic" panose="020B0502020202020204" pitchFamily="34" charset="0"/>
              </a:rPr>
              <a:t>Провести исследование по теме «Правила безопасного использования Интернета»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ru-RU" sz="1800" b="1" dirty="0" smtClean="0">
                <a:latin typeface="Century Gothic" panose="020B0502020202020204" pitchFamily="34" charset="0"/>
                <a:cs typeface="+mn-ea"/>
              </a:rPr>
              <a:t>Объект </a:t>
            </a:r>
            <a:r>
              <a:rPr lang="ru-RU" sz="1800" b="1" dirty="0" smtClean="0">
                <a:latin typeface="Century Gothic" panose="020B0502020202020204" pitchFamily="34" charset="0"/>
                <a:cs typeface="+mn-ea"/>
              </a:rPr>
              <a:t>исследования: </a:t>
            </a:r>
            <a:endParaRPr lang="en-US" sz="1800" b="1" dirty="0" smtClean="0">
              <a:latin typeface="Century Gothic" panose="020B0502020202020204" pitchFamily="34" charset="0"/>
              <a:cs typeface="+mn-ea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ea"/>
              </a:rPr>
              <a:t>Информационно-психологическая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ea"/>
              </a:rPr>
              <a:t>безопасность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ea"/>
              </a:rPr>
              <a:t>личности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ru-RU" sz="1800" b="1" dirty="0" smtClean="0">
                <a:latin typeface="Century Gothic" panose="020B0502020202020204" pitchFamily="34" charset="0"/>
              </a:rPr>
              <a:t>Задачи</a:t>
            </a:r>
            <a:r>
              <a:rPr lang="en-US" sz="1800" b="1" dirty="0" smtClean="0">
                <a:latin typeface="Century Gothic" panose="020B0502020202020204" pitchFamily="34" charset="0"/>
              </a:rPr>
              <a:t>: 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Провести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исследование по теме информационно-психологической безопасности личности </a:t>
            </a: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Создать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 буклет-памятку  интернет-пользователя.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​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+mn-ea"/>
              </a:rPr>
              <a:t>Определить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способы психологической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защиты 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+mn-ea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en-US" sz="1700" dirty="0">
                <a:latin typeface="+mn-ea"/>
                <a:cs typeface="+mn-ea"/>
              </a:rPr>
              <a:t/>
            </a:r>
            <a:br>
              <a:rPr lang="en-US" sz="1700" dirty="0">
                <a:latin typeface="+mn-ea"/>
                <a:cs typeface="+mn-ea"/>
              </a:rPr>
            </a:br>
            <a:r>
              <a:rPr lang="en-US" dirty="0">
                <a:latin typeface="+mn-ea"/>
                <a:cs typeface="+mn-ea"/>
              </a:rPr>
              <a:t/>
            </a:r>
            <a:br>
              <a:rPr lang="en-US" dirty="0">
                <a:latin typeface="+mn-ea"/>
                <a:cs typeface="+mn-ea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" y="176109"/>
            <a:ext cx="12192001" cy="1645919"/>
          </a:xfrm>
          <a:prstGeom prst="rect">
            <a:avLst/>
          </a:prstGeom>
          <a:solidFill>
            <a:schemeClr val="tx1"/>
          </a:soli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Актуальность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4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8000"/>
              </a:schemeClr>
              <a:schemeClr val="bg1">
                <a:tint val="99000"/>
                <a:shade val="96000"/>
                <a:satMod val="105000"/>
              </a:schemeClr>
            </a:duotone>
            <a:extLst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1495314643397.jpg">
            <a:extLst>
              <a:ext uri="{FF2B5EF4-FFF2-40B4-BE49-F238E27FC236}">
                <a16:creationId xmlns:a16="http://schemas.microsoft.com/office/drawing/2014/main" id="{2F09022A-7941-4FE9-81BB-BCA52F71D5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1000"/>
                    </a14:imgEffect>
                  </a14:imgLayer>
                </a14:imgProps>
              </a:ext>
            </a:extLst>
          </a:blip>
          <a:srcRect t="22506" b="22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A882CB-8383-4810-9E7A-E3EF8B87B7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C693D8-838E-43E4-801E-CD2A95DBE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885" y="2190750"/>
            <a:ext cx="9784080" cy="4206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Century Gothic" panose="020B0502020202020204" pitchFamily="34" charset="0"/>
                <a:cs typeface="Arial"/>
              </a:rPr>
              <a:t>Информационно-психологическая </a:t>
            </a:r>
            <a:r>
              <a:rPr lang="ru-RU" sz="2400" b="1" dirty="0">
                <a:latin typeface="Century Gothic" panose="020B0502020202020204" pitchFamily="34" charset="0"/>
                <a:cs typeface="Arial"/>
              </a:rPr>
              <a:t>безопасность</a:t>
            </a:r>
            <a:r>
              <a:rPr lang="ru-RU" sz="2400" dirty="0">
                <a:latin typeface="Century Gothic" panose="020B0502020202020204" pitchFamily="34" charset="0"/>
                <a:cs typeface="Arial"/>
              </a:rPr>
              <a:t> - состояние защищенности отдельных лиц и (или) групп лиц от негативных информационно-психологических воздействий и связанных с этим иных жизненно важных интересов личности, общества и государства в информационной сфере</a:t>
            </a:r>
            <a:r>
              <a:rPr lang="ru-RU" sz="2400" dirty="0" smtClean="0">
                <a:latin typeface="Century Gothic" panose="020B0502020202020204" pitchFamily="34" charset="0"/>
                <a:cs typeface="Arial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Century Gothic" panose="020B0502020202020204" pitchFamily="34" charset="0"/>
                <a:cs typeface="Arial"/>
              </a:rPr>
              <a:t> </a:t>
            </a:r>
            <a:r>
              <a:rPr lang="ru-RU" sz="2400" b="1" dirty="0">
                <a:latin typeface="Century Gothic" panose="020B0502020202020204" pitchFamily="34" charset="0"/>
              </a:rPr>
              <a:t>Информация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- </a:t>
            </a:r>
            <a:r>
              <a:rPr lang="ru-RU" sz="2400" dirty="0">
                <a:latin typeface="Century Gothic" panose="020B0502020202020204" pitchFamily="34" charset="0"/>
              </a:rPr>
              <a:t>стратегический  ресурс нового века. Посредством информации выстраиваются процессы воздействия на различные системы, а также осуществляются функции управления и контроля. На основе доступной информации субъект выбирает способ действия при достижении какой-либо цели. </a:t>
            </a:r>
            <a:endParaRPr lang="ru-RU" sz="2400" dirty="0">
              <a:latin typeface="Century Gothic" panose="020B0502020202020204" pitchFamily="34" charset="0"/>
              <a:cs typeface="Arial"/>
            </a:endParaRPr>
          </a:p>
          <a:p>
            <a:pPr marL="0" indent="0">
              <a:buNone/>
            </a:pPr>
            <a:endParaRPr lang="ru-RU" dirty="0">
              <a:latin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2358" y="728134"/>
            <a:ext cx="923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2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3000"/>
                    </a14:imgEffect>
                    <a14:imgEffect>
                      <a14:saturation sat="72000"/>
                    </a14:imgEffect>
                    <a14:imgEffect>
                      <a14:brightnessContrast bright="-34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7733"/>
            <a:ext cx="12192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" y="142875"/>
            <a:ext cx="12192000" cy="16943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6308308"/>
              </p:ext>
            </p:extLst>
          </p:nvPr>
        </p:nvGraphicFramePr>
        <p:xfrm>
          <a:off x="1744133" y="142874"/>
          <a:ext cx="8492067" cy="4081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541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84176"/>
            <a:ext cx="11184467" cy="150876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Объектами обеспечения информационно-психологической безопасности являются</a:t>
            </a:r>
            <a:r>
              <a:rPr lang="ru-RU" dirty="0" smtClean="0">
                <a:latin typeface="Century Gothic" panose="020B0502020202020204" pitchFamily="34" charset="0"/>
              </a:rPr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596909"/>
              </p:ext>
            </p:extLst>
          </p:nvPr>
        </p:nvGraphicFramePr>
        <p:xfrm>
          <a:off x="753533" y="1792936"/>
          <a:ext cx="10769600" cy="4979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99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8000"/>
              </a:schemeClr>
              <a:schemeClr val="bg1">
                <a:tint val="99000"/>
                <a:shade val="96000"/>
                <a:satMod val="105000"/>
              </a:schemeClr>
            </a:duotone>
            <a:extLst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1B515B6-B916-4A91-B5B0-1431A3B535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" name="Рисунок 16" descr="120228191025_1_900x600.jpg">
            <a:extLst>
              <a:ext uri="{FF2B5EF4-FFF2-40B4-BE49-F238E27FC236}">
                <a16:creationId xmlns:a16="http://schemas.microsoft.com/office/drawing/2014/main" id="{CCC03F55-26C6-4A43-B286-8B7E228C2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brightnessContrast bright="2000" contrast="17000"/>
                    </a14:imgEffect>
                  </a14:imgLayer>
                </a14:imgProps>
              </a:ext>
            </a:extLst>
          </a:blip>
          <a:srcRect t="20153" b="23597"/>
          <a:stretch/>
        </p:blipFill>
        <p:spPr>
          <a:xfrm>
            <a:off x="-1" y="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64FD49F-13EF-4195-9713-CD9CA72257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76109"/>
            <a:ext cx="12188952" cy="164591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41220502"/>
              </p:ext>
            </p:extLst>
          </p:nvPr>
        </p:nvGraphicFramePr>
        <p:xfrm>
          <a:off x="7487962" y="2159847"/>
          <a:ext cx="4521200" cy="4177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3A92F2A-F133-4A18-BDB0-457EDA83B3BA}"/>
              </a:ext>
            </a:extLst>
          </p:cNvPr>
          <p:cNvSpPr txBox="1"/>
          <p:nvPr/>
        </p:nvSpPr>
        <p:spPr>
          <a:xfrm>
            <a:off x="1028883" y="495300"/>
            <a:ext cx="10207625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161925" algn="ctr"/>
            <a:r>
              <a:rPr lang="en-US" sz="2800" cap="all" dirty="0">
                <a:solidFill>
                  <a:srgbClr val="000000"/>
                </a:solidFill>
                <a:latin typeface="Century Gothic"/>
              </a:rPr>
              <a:t>ИСТОЧНИКАМИ УГРОЗ ИНФОРМАЦИОННО-ПСИХОЛОГИЧЕСКОЙ БЕЗОПАСНОСТИ ЯВЛЯЮТСЯ:</a:t>
            </a:r>
            <a:endParaRPr lang="ru-RU" sz="2800" dirty="0">
              <a:solidFill>
                <a:srgbClr val="000000"/>
              </a:solidFill>
              <a:latin typeface="Century Gothic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54093897"/>
              </p:ext>
            </p:extLst>
          </p:nvPr>
        </p:nvGraphicFramePr>
        <p:xfrm>
          <a:off x="248582" y="2487169"/>
          <a:ext cx="6932506" cy="344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63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Способы психологической защиты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826892"/>
              </p:ext>
            </p:extLst>
          </p:nvPr>
        </p:nvGraphicFramePr>
        <p:xfrm>
          <a:off x="0" y="1792936"/>
          <a:ext cx="12192000" cy="506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874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tint val="98000"/>
              </a:schemeClr>
              <a:schemeClr val="bg2">
                <a:tint val="99000"/>
                <a:shade val="96000"/>
                <a:satMod val="105000"/>
              </a:schemeClr>
            </a:duotone>
            <a:extLst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09D1B3-0D34-43D1-B4F7-E78AA6499B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6D837A-CA32-402B-8E7C-2CA9F58B88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10" y="176109"/>
            <a:ext cx="6059524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Рисунок 3" descr="vliyanie-zomboyashhika.jpg">
            <a:extLst>
              <a:ext uri="{FF2B5EF4-FFF2-40B4-BE49-F238E27FC236}">
                <a16:creationId xmlns:a16="http://schemas.microsoft.com/office/drawing/2014/main" id="{2A333D3C-0B95-47ED-B4C2-99E0C5356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" r="-3" b="17750"/>
          <a:stretch/>
        </p:blipFill>
        <p:spPr>
          <a:xfrm>
            <a:off x="634275" y="598634"/>
            <a:ext cx="4851141" cy="5619286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FCC7776-D82E-4C5E-A5A3-4BEE4CA02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714" y="2011363"/>
            <a:ext cx="6009011" cy="42068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Bookman Old Style"/>
                <a:cs typeface="Arial"/>
              </a:rPr>
              <a:t>Следует отметить, что проблема информационной безопасности общества имеет больший возраст, нежели сеть интернет. Об информационно-психологической безопасности общества ученые заговорили в начале 20 века, речь шла об угрозах со стороны печатных средств массовой информации (газет, журналов), позднее заговорили о безопасности по отношению к информации, поступающей по телевизору.</a:t>
            </a:r>
            <a:endParaRPr lang="ru-RU" dirty="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76160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257A1-2A23-40E7-8283-E23DD1FF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AA99BC-8BC0-4609-964D-8175C2DDC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buNone/>
            </a:pPr>
            <a:r>
              <a:rPr lang="ru-RU" sz="2400" dirty="0" smtClean="0"/>
              <a:t>   В теории и практике информационной безопасности можно выделить два направления: защита информации и информационно-психологическая безопасность. </a:t>
            </a:r>
          </a:p>
          <a:p>
            <a:pPr fontAlgn="base">
              <a:buNone/>
            </a:pPr>
            <a:r>
              <a:rPr lang="ru-RU" sz="2400" dirty="0" smtClean="0"/>
              <a:t>    Информационно-психологическая безопасность создает условия для обеспечения психического здоровья отдельной личности и населения страны в целом, надежного функционирования государственных и общественных институтов, а также формирования индивидуального, группового и массового сознания, нацеленного на прогрессивное развитие общества. </a:t>
            </a:r>
          </a:p>
          <a:p>
            <a:pPr fontAlgn="base">
              <a:buNone/>
            </a:pPr>
            <a:r>
              <a:rPr lang="ru-RU" sz="2400" dirty="0" smtClean="0"/>
              <a:t>   Информационная безопасность – залог устойчивого развития экономики и общества.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84541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Окаймление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750</TotalTime>
  <Words>437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Century Gothic</vt:lpstr>
      <vt:lpstr>Corbel</vt:lpstr>
      <vt:lpstr>Wingdings</vt:lpstr>
      <vt:lpstr>Окаймление</vt:lpstr>
      <vt:lpstr>Основные правила безопасного использования СЕТИ Интернет</vt:lpstr>
      <vt:lpstr>Презентация PowerPoint</vt:lpstr>
      <vt:lpstr>Презентация PowerPoint</vt:lpstr>
      <vt:lpstr>Презентация PowerPoint</vt:lpstr>
      <vt:lpstr>Объектами обеспечения информационно-психологической безопасности являются:</vt:lpstr>
      <vt:lpstr>Презентация PowerPoint</vt:lpstr>
      <vt:lpstr>Способы психологической защиты </vt:lpstr>
      <vt:lpstr>Презентация PowerPoint</vt:lpstr>
      <vt:lpstr>Заключение </vt:lpstr>
      <vt:lpstr>Список использованной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ИНФОРМАЦИОННО-ПСИХОЛОГИЧЕСКАЯ БЕЗОПАСНОСТЬ ЛИЧНОСТИ В ИНФОРМАЦИОННОМ ПРОСТРАНСТВЕ</dc:title>
  <dc:creator/>
  <cp:lastModifiedBy>Роман Муравьёв</cp:lastModifiedBy>
  <cp:revision>40</cp:revision>
  <dcterms:created xsi:type="dcterms:W3CDTF">2012-07-30T23:42:41Z</dcterms:created>
  <dcterms:modified xsi:type="dcterms:W3CDTF">2017-11-29T02:42:50Z</dcterms:modified>
</cp:coreProperties>
</file>