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03797-34C1-4ED2-8474-8ABBCA0594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1FD4F-364B-4883-BE66-E79706B13B9C}" type="asst">
      <dgm:prSet phldrT="[Текст]"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</a:rPr>
            <a:t>Носители информации</a:t>
          </a:r>
          <a:r>
            <a:rPr lang="ru-RU" altLang="ru-RU" dirty="0" smtClean="0">
              <a:solidFill>
                <a:srgbClr val="92D050"/>
              </a:solidFill>
            </a:rPr>
            <a:t>:</a:t>
          </a:r>
          <a:endParaRPr lang="ru-RU" dirty="0"/>
        </a:p>
      </dgm:t>
    </dgm:pt>
    <dgm:pt modelId="{909E252A-15D7-4D78-8283-2E00E9B50894}" type="parTrans" cxnId="{0D561F11-E7A8-467E-9264-C9B35C776DBD}">
      <dgm:prSet/>
      <dgm:spPr/>
      <dgm:t>
        <a:bodyPr/>
        <a:lstStyle/>
        <a:p>
          <a:endParaRPr lang="ru-RU"/>
        </a:p>
      </dgm:t>
    </dgm:pt>
    <dgm:pt modelId="{7509ED9D-F9F5-46BA-8B2E-28E8FEDFC0A9}" type="sibTrans" cxnId="{0D561F11-E7A8-467E-9264-C9B35C776DBD}">
      <dgm:prSet/>
      <dgm:spPr/>
      <dgm:t>
        <a:bodyPr/>
        <a:lstStyle/>
        <a:p>
          <a:endParaRPr lang="ru-RU"/>
        </a:p>
      </dgm:t>
    </dgm:pt>
    <dgm:pt modelId="{10E9A659-1EB4-4F8D-A737-BD94340EC92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Средства обработки документов</a:t>
          </a:r>
          <a:endParaRPr lang="ru-RU" dirty="0">
            <a:solidFill>
              <a:schemeClr val="tx1"/>
            </a:solidFill>
          </a:endParaRPr>
        </a:p>
      </dgm:t>
    </dgm:pt>
    <dgm:pt modelId="{94FEC03B-5CE7-42CB-89F3-9C616F2FA13E}" type="parTrans" cxnId="{E8739438-8C1A-4582-8D83-DBD608C017A1}">
      <dgm:prSet/>
      <dgm:spPr/>
      <dgm:t>
        <a:bodyPr/>
        <a:lstStyle/>
        <a:p>
          <a:endParaRPr lang="ru-RU"/>
        </a:p>
      </dgm:t>
    </dgm:pt>
    <dgm:pt modelId="{40EEB9C4-CC61-4B1C-90A9-88901C62AFDB}" type="sibTrans" cxnId="{E8739438-8C1A-4582-8D83-DBD608C017A1}">
      <dgm:prSet/>
      <dgm:spPr/>
      <dgm:t>
        <a:bodyPr/>
        <a:lstStyle/>
        <a:p>
          <a:endParaRPr lang="ru-RU"/>
        </a:p>
      </dgm:t>
    </dgm:pt>
    <dgm:pt modelId="{7026F7F9-9390-4416-AE06-E0C3B53CC1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Средства хранения, поиска и транспортировки документов</a:t>
          </a:r>
          <a:endParaRPr lang="ru-RU" dirty="0">
            <a:solidFill>
              <a:schemeClr val="tx1"/>
            </a:solidFill>
          </a:endParaRPr>
        </a:p>
      </dgm:t>
    </dgm:pt>
    <dgm:pt modelId="{71924459-3E8C-4535-B11E-741B11507C5E}" type="parTrans" cxnId="{55CBD438-4100-4288-98F0-A59E46744F01}">
      <dgm:prSet/>
      <dgm:spPr/>
      <dgm:t>
        <a:bodyPr/>
        <a:lstStyle/>
        <a:p>
          <a:endParaRPr lang="ru-RU"/>
        </a:p>
      </dgm:t>
    </dgm:pt>
    <dgm:pt modelId="{547D97E0-C8E0-4FDA-88D7-BCC0476263D3}" type="sibTrans" cxnId="{55CBD438-4100-4288-98F0-A59E46744F01}">
      <dgm:prSet/>
      <dgm:spPr/>
      <dgm:t>
        <a:bodyPr/>
        <a:lstStyle/>
        <a:p>
          <a:endParaRPr lang="ru-RU"/>
        </a:p>
      </dgm:t>
    </dgm:pt>
    <dgm:pt modelId="{7DBB4452-3605-48CB-9941-5134A900E4D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Офисная мебель и оборудование</a:t>
          </a:r>
          <a:endParaRPr lang="ru-RU" dirty="0">
            <a:solidFill>
              <a:schemeClr val="tx1"/>
            </a:solidFill>
          </a:endParaRPr>
        </a:p>
      </dgm:t>
    </dgm:pt>
    <dgm:pt modelId="{3805A4F9-0664-431E-910C-DDEB38AC8388}" type="parTrans" cxnId="{B90DBD27-8614-48D7-BF8C-539CB41C0B4B}">
      <dgm:prSet/>
      <dgm:spPr/>
      <dgm:t>
        <a:bodyPr/>
        <a:lstStyle/>
        <a:p>
          <a:endParaRPr lang="ru-RU"/>
        </a:p>
      </dgm:t>
    </dgm:pt>
    <dgm:pt modelId="{68D32B0A-D67F-4FE5-AC64-D6F8B0722B0E}" type="sibTrans" cxnId="{B90DBD27-8614-48D7-BF8C-539CB41C0B4B}">
      <dgm:prSet/>
      <dgm:spPr/>
      <dgm:t>
        <a:bodyPr/>
        <a:lstStyle/>
        <a:p>
          <a:endParaRPr lang="ru-RU"/>
        </a:p>
      </dgm:t>
    </dgm:pt>
    <dgm:pt modelId="{31B1286D-3FDF-43AC-932F-83D8EF7E1D17}" type="asst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Средства репрографии и оперативной полиграфии</a:t>
          </a:r>
          <a:endParaRPr lang="ru-RU" dirty="0">
            <a:solidFill>
              <a:schemeClr val="tx1"/>
            </a:solidFill>
          </a:endParaRPr>
        </a:p>
      </dgm:t>
    </dgm:pt>
    <dgm:pt modelId="{51C7C4B2-17E2-4094-9961-564A0EF00C25}" type="parTrans" cxnId="{174E84A5-09AE-4A3A-8DD7-CBC55C2B1AA4}">
      <dgm:prSet/>
      <dgm:spPr/>
      <dgm:t>
        <a:bodyPr/>
        <a:lstStyle/>
        <a:p>
          <a:endParaRPr lang="ru-RU"/>
        </a:p>
      </dgm:t>
    </dgm:pt>
    <dgm:pt modelId="{8775E06C-A454-40C2-B06E-3F88B280FA90}" type="sibTrans" cxnId="{174E84A5-09AE-4A3A-8DD7-CBC55C2B1AA4}">
      <dgm:prSet/>
      <dgm:spPr/>
      <dgm:t>
        <a:bodyPr/>
        <a:lstStyle/>
        <a:p>
          <a:endParaRPr lang="ru-RU"/>
        </a:p>
      </dgm:t>
    </dgm:pt>
    <dgm:pt modelId="{52419C08-44E5-4EB8-BDD2-76E06FCD3A55}" type="asst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Средства составления и изготовления документов</a:t>
          </a:r>
          <a:endParaRPr lang="ru-RU" dirty="0">
            <a:solidFill>
              <a:schemeClr val="tx1"/>
            </a:solidFill>
          </a:endParaRPr>
        </a:p>
      </dgm:t>
    </dgm:pt>
    <dgm:pt modelId="{F0AF380F-3B3C-4CCF-A6D7-E76410B494A0}" type="parTrans" cxnId="{993E4614-73C5-468B-A3E0-CFC38542ECC2}">
      <dgm:prSet/>
      <dgm:spPr/>
      <dgm:t>
        <a:bodyPr/>
        <a:lstStyle/>
        <a:p>
          <a:endParaRPr lang="ru-RU"/>
        </a:p>
      </dgm:t>
    </dgm:pt>
    <dgm:pt modelId="{609C1B48-5E36-48B4-B9B4-B450ECFC7C32}" type="sibTrans" cxnId="{993E4614-73C5-468B-A3E0-CFC38542ECC2}">
      <dgm:prSet/>
      <dgm:spPr/>
      <dgm:t>
        <a:bodyPr/>
        <a:lstStyle/>
        <a:p>
          <a:endParaRPr lang="ru-RU"/>
        </a:p>
      </dgm:t>
    </dgm:pt>
    <dgm:pt modelId="{CF85EE78-3057-47F2-8518-71468966F617}" type="pres">
      <dgm:prSet presAssocID="{27103797-34C1-4ED2-8474-8ABBCA0594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843773-7DC2-4DC9-B37B-EBEE91A76FB7}" type="pres">
      <dgm:prSet presAssocID="{18B1FD4F-364B-4883-BE66-E79706B13B9C}" presName="hierRoot1" presStyleCnt="0">
        <dgm:presLayoutVars>
          <dgm:hierBranch val="init"/>
        </dgm:presLayoutVars>
      </dgm:prSet>
      <dgm:spPr/>
    </dgm:pt>
    <dgm:pt modelId="{8AD948EC-93D9-4FC0-A2B9-091191E86D8F}" type="pres">
      <dgm:prSet presAssocID="{18B1FD4F-364B-4883-BE66-E79706B13B9C}" presName="rootComposite1" presStyleCnt="0"/>
      <dgm:spPr/>
    </dgm:pt>
    <dgm:pt modelId="{64B9C0A5-AD9F-4486-892D-049455564656}" type="pres">
      <dgm:prSet presAssocID="{18B1FD4F-364B-4883-BE66-E79706B13B9C}" presName="rootText1" presStyleLbl="node0" presStyleIdx="0" presStyleCnt="1" custScaleX="116068" custScaleY="137620" custLinFactX="-17496" custLinFactNeighborX="-100000" custLinFactNeighborY="51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5719E-9F2A-4B4D-A0FC-9BC7240FCF82}" type="pres">
      <dgm:prSet presAssocID="{18B1FD4F-364B-4883-BE66-E79706B13B9C}" presName="rootConnector1" presStyleLbl="asst0" presStyleIdx="0" presStyleCnt="2"/>
      <dgm:spPr/>
      <dgm:t>
        <a:bodyPr/>
        <a:lstStyle/>
        <a:p>
          <a:endParaRPr lang="ru-RU"/>
        </a:p>
      </dgm:t>
    </dgm:pt>
    <dgm:pt modelId="{BE99D8F7-8366-47A6-808B-2480B3E5E363}" type="pres">
      <dgm:prSet presAssocID="{18B1FD4F-364B-4883-BE66-E79706B13B9C}" presName="hierChild2" presStyleCnt="0"/>
      <dgm:spPr/>
    </dgm:pt>
    <dgm:pt modelId="{8C05F05F-0E8F-41A5-A448-1116FA09FBC7}" type="pres">
      <dgm:prSet presAssocID="{94FEC03B-5CE7-42CB-89F3-9C616F2FA13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A836D31-0954-49D9-B809-53F71DA75014}" type="pres">
      <dgm:prSet presAssocID="{10E9A659-1EB4-4F8D-A737-BD94340EC929}" presName="hierRoot2" presStyleCnt="0">
        <dgm:presLayoutVars>
          <dgm:hierBranch val="init"/>
        </dgm:presLayoutVars>
      </dgm:prSet>
      <dgm:spPr/>
    </dgm:pt>
    <dgm:pt modelId="{95177F7B-C134-4165-9383-0F98688B3212}" type="pres">
      <dgm:prSet presAssocID="{10E9A659-1EB4-4F8D-A737-BD94340EC929}" presName="rootComposite" presStyleCnt="0"/>
      <dgm:spPr/>
    </dgm:pt>
    <dgm:pt modelId="{59E62216-678F-4B9C-B70A-0D1402ED0DA5}" type="pres">
      <dgm:prSet presAssocID="{10E9A659-1EB4-4F8D-A737-BD94340EC929}" presName="rootText" presStyleLbl="node2" presStyleIdx="0" presStyleCnt="3" custScaleX="120835" custScaleY="120899" custLinFactNeighborX="-6211" custLinFactNeighborY="-97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30A83-0F05-494A-A1DD-6C514772440F}" type="pres">
      <dgm:prSet presAssocID="{10E9A659-1EB4-4F8D-A737-BD94340EC929}" presName="rootConnector" presStyleLbl="node2" presStyleIdx="0" presStyleCnt="3"/>
      <dgm:spPr/>
      <dgm:t>
        <a:bodyPr/>
        <a:lstStyle/>
        <a:p>
          <a:endParaRPr lang="ru-RU"/>
        </a:p>
      </dgm:t>
    </dgm:pt>
    <dgm:pt modelId="{49099610-B637-4066-970B-30712E9925FE}" type="pres">
      <dgm:prSet presAssocID="{10E9A659-1EB4-4F8D-A737-BD94340EC929}" presName="hierChild4" presStyleCnt="0"/>
      <dgm:spPr/>
    </dgm:pt>
    <dgm:pt modelId="{AED550E3-BC11-49CD-B5FC-684BE2A1B322}" type="pres">
      <dgm:prSet presAssocID="{10E9A659-1EB4-4F8D-A737-BD94340EC929}" presName="hierChild5" presStyleCnt="0"/>
      <dgm:spPr/>
    </dgm:pt>
    <dgm:pt modelId="{918B4D4F-2A9B-4AF4-BC10-4E02FF094371}" type="pres">
      <dgm:prSet presAssocID="{71924459-3E8C-4535-B11E-741B11507C5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AE7585CD-FD3C-469E-AF3C-7E665FDEA96F}" type="pres">
      <dgm:prSet presAssocID="{7026F7F9-9390-4416-AE06-E0C3B53CC1F3}" presName="hierRoot2" presStyleCnt="0">
        <dgm:presLayoutVars>
          <dgm:hierBranch val="init"/>
        </dgm:presLayoutVars>
      </dgm:prSet>
      <dgm:spPr/>
    </dgm:pt>
    <dgm:pt modelId="{385354C9-9D10-439F-8BFE-07CD7F57F660}" type="pres">
      <dgm:prSet presAssocID="{7026F7F9-9390-4416-AE06-E0C3B53CC1F3}" presName="rootComposite" presStyleCnt="0"/>
      <dgm:spPr/>
    </dgm:pt>
    <dgm:pt modelId="{4A9F7C7D-86F7-4C88-A776-75FC370AFAF3}" type="pres">
      <dgm:prSet presAssocID="{7026F7F9-9390-4416-AE06-E0C3B53CC1F3}" presName="rootText" presStyleLbl="node2" presStyleIdx="1" presStyleCnt="3" custScaleX="118172" custScaleY="107230" custLinFactNeighborX="5930" custLinFactNeighborY="-88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5906B-D3A7-4248-B852-A4B164291E57}" type="pres">
      <dgm:prSet presAssocID="{7026F7F9-9390-4416-AE06-E0C3B53CC1F3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C37531-AC13-408F-A7C6-9D2B2E7DEED7}" type="pres">
      <dgm:prSet presAssocID="{7026F7F9-9390-4416-AE06-E0C3B53CC1F3}" presName="hierChild4" presStyleCnt="0"/>
      <dgm:spPr/>
    </dgm:pt>
    <dgm:pt modelId="{47DE37D1-719E-4998-90F3-97DB103F6D96}" type="pres">
      <dgm:prSet presAssocID="{7026F7F9-9390-4416-AE06-E0C3B53CC1F3}" presName="hierChild5" presStyleCnt="0"/>
      <dgm:spPr/>
    </dgm:pt>
    <dgm:pt modelId="{100AA6C3-3157-4E11-A36A-6CD4096E7154}" type="pres">
      <dgm:prSet presAssocID="{3805A4F9-0664-431E-910C-DDEB38AC838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035D1E6E-8E2F-4095-8664-055D78445322}" type="pres">
      <dgm:prSet presAssocID="{7DBB4452-3605-48CB-9941-5134A900E4D4}" presName="hierRoot2" presStyleCnt="0">
        <dgm:presLayoutVars>
          <dgm:hierBranch val="init"/>
        </dgm:presLayoutVars>
      </dgm:prSet>
      <dgm:spPr/>
    </dgm:pt>
    <dgm:pt modelId="{672B3ABC-002A-48D6-87B4-539C48F4819A}" type="pres">
      <dgm:prSet presAssocID="{7DBB4452-3605-48CB-9941-5134A900E4D4}" presName="rootComposite" presStyleCnt="0"/>
      <dgm:spPr/>
    </dgm:pt>
    <dgm:pt modelId="{11CD1FC2-E08D-4534-9B3E-E09E8A87EB83}" type="pres">
      <dgm:prSet presAssocID="{7DBB4452-3605-48CB-9941-5134A900E4D4}" presName="rootText" presStyleLbl="node2" presStyleIdx="2" presStyleCnt="3" custLinFactNeighborX="-1048" custLinFactNeighborY="-88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50C05-5177-4C5D-8533-DD473FA53ADB}" type="pres">
      <dgm:prSet presAssocID="{7DBB4452-3605-48CB-9941-5134A900E4D4}" presName="rootConnector" presStyleLbl="node2" presStyleIdx="2" presStyleCnt="3"/>
      <dgm:spPr/>
      <dgm:t>
        <a:bodyPr/>
        <a:lstStyle/>
        <a:p>
          <a:endParaRPr lang="ru-RU"/>
        </a:p>
      </dgm:t>
    </dgm:pt>
    <dgm:pt modelId="{24A23777-DBF8-4B90-9895-73329729C64D}" type="pres">
      <dgm:prSet presAssocID="{7DBB4452-3605-48CB-9941-5134A900E4D4}" presName="hierChild4" presStyleCnt="0"/>
      <dgm:spPr/>
    </dgm:pt>
    <dgm:pt modelId="{E2430141-7C1E-49BC-9CA7-EF66490046B4}" type="pres">
      <dgm:prSet presAssocID="{7DBB4452-3605-48CB-9941-5134A900E4D4}" presName="hierChild5" presStyleCnt="0"/>
      <dgm:spPr/>
    </dgm:pt>
    <dgm:pt modelId="{10B0CFB9-137D-4D22-A76D-F435C3C395E0}" type="pres">
      <dgm:prSet presAssocID="{18B1FD4F-364B-4883-BE66-E79706B13B9C}" presName="hierChild3" presStyleCnt="0"/>
      <dgm:spPr/>
    </dgm:pt>
    <dgm:pt modelId="{EE86483D-7A25-45C8-ADB7-E37D6A21E653}" type="pres">
      <dgm:prSet presAssocID="{51C7C4B2-17E2-4094-9961-564A0EF00C25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41D2BD75-8938-4086-92E6-AF48EAFC63EA}" type="pres">
      <dgm:prSet presAssocID="{31B1286D-3FDF-43AC-932F-83D8EF7E1D17}" presName="hierRoot3" presStyleCnt="0">
        <dgm:presLayoutVars>
          <dgm:hierBranch val="init"/>
        </dgm:presLayoutVars>
      </dgm:prSet>
      <dgm:spPr/>
    </dgm:pt>
    <dgm:pt modelId="{BB73DA82-5704-4695-B84D-1BA0C172DB27}" type="pres">
      <dgm:prSet presAssocID="{31B1286D-3FDF-43AC-932F-83D8EF7E1D17}" presName="rootComposite3" presStyleCnt="0"/>
      <dgm:spPr/>
    </dgm:pt>
    <dgm:pt modelId="{E27CB379-DB2C-40C1-96EA-E3FFADA688F1}" type="pres">
      <dgm:prSet presAssocID="{31B1286D-3FDF-43AC-932F-83D8EF7E1D17}" presName="rootText3" presStyleLbl="asst0" presStyleIdx="0" presStyleCnt="2" custScaleX="116068" custScaleY="137620" custLinFactX="100000" custLinFactY="-37585" custLinFactNeighborX="1255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15720-96BD-4CB5-8E47-2314E3092595}" type="pres">
      <dgm:prSet presAssocID="{31B1286D-3FDF-43AC-932F-83D8EF7E1D17}" presName="rootConnector3" presStyleLbl="asst0" presStyleIdx="0" presStyleCnt="2"/>
      <dgm:spPr/>
      <dgm:t>
        <a:bodyPr/>
        <a:lstStyle/>
        <a:p>
          <a:endParaRPr lang="ru-RU"/>
        </a:p>
      </dgm:t>
    </dgm:pt>
    <dgm:pt modelId="{C758C7D6-7FD6-4FFD-8E56-C5495132BCC7}" type="pres">
      <dgm:prSet presAssocID="{31B1286D-3FDF-43AC-932F-83D8EF7E1D17}" presName="hierChild6" presStyleCnt="0"/>
      <dgm:spPr/>
    </dgm:pt>
    <dgm:pt modelId="{549DA50C-B727-41FF-A13D-0DDFA4DDAA04}" type="pres">
      <dgm:prSet presAssocID="{31B1286D-3FDF-43AC-932F-83D8EF7E1D17}" presName="hierChild7" presStyleCnt="0"/>
      <dgm:spPr/>
    </dgm:pt>
    <dgm:pt modelId="{6A4AFDEA-921B-42C4-85DB-E123B0A5D8C0}" type="pres">
      <dgm:prSet presAssocID="{F0AF380F-3B3C-4CCF-A6D7-E76410B494A0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B676E0EA-0EAC-441E-8BBA-2F005A78236D}" type="pres">
      <dgm:prSet presAssocID="{52419C08-44E5-4EB8-BDD2-76E06FCD3A55}" presName="hierRoot3" presStyleCnt="0">
        <dgm:presLayoutVars>
          <dgm:hierBranch val="init"/>
        </dgm:presLayoutVars>
      </dgm:prSet>
      <dgm:spPr/>
    </dgm:pt>
    <dgm:pt modelId="{4C6CCA02-9131-4A49-AB43-5931EFB89B69}" type="pres">
      <dgm:prSet presAssocID="{52419C08-44E5-4EB8-BDD2-76E06FCD3A55}" presName="rootComposite3" presStyleCnt="0"/>
      <dgm:spPr/>
    </dgm:pt>
    <dgm:pt modelId="{3113567A-A7C0-4E9C-821A-831950B7FAD4}" type="pres">
      <dgm:prSet presAssocID="{52419C08-44E5-4EB8-BDD2-76E06FCD3A55}" presName="rootText3" presStyleLbl="asst0" presStyleIdx="1" presStyleCnt="2" custScaleX="116068" custScaleY="137620" custLinFactY="-82592" custLinFactNeighborX="-628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A1D66-534D-4A29-98EB-5A6AAFE986EE}" type="pres">
      <dgm:prSet presAssocID="{52419C08-44E5-4EB8-BDD2-76E06FCD3A55}" presName="rootConnector3" presStyleLbl="asst0" presStyleIdx="1" presStyleCnt="2"/>
      <dgm:spPr/>
      <dgm:t>
        <a:bodyPr/>
        <a:lstStyle/>
        <a:p>
          <a:endParaRPr lang="ru-RU"/>
        </a:p>
      </dgm:t>
    </dgm:pt>
    <dgm:pt modelId="{AC88A92E-B86C-410D-80D9-D1139B722851}" type="pres">
      <dgm:prSet presAssocID="{52419C08-44E5-4EB8-BDD2-76E06FCD3A55}" presName="hierChild6" presStyleCnt="0"/>
      <dgm:spPr/>
    </dgm:pt>
    <dgm:pt modelId="{33524F74-851A-4480-BA2E-F5FAC4A5BA3E}" type="pres">
      <dgm:prSet presAssocID="{52419C08-44E5-4EB8-BDD2-76E06FCD3A55}" presName="hierChild7" presStyleCnt="0"/>
      <dgm:spPr/>
    </dgm:pt>
  </dgm:ptLst>
  <dgm:cxnLst>
    <dgm:cxn modelId="{B65617C9-2B7A-4171-963F-F6945BB4738A}" type="presOf" srcId="{94FEC03B-5CE7-42CB-89F3-9C616F2FA13E}" destId="{8C05F05F-0E8F-41A5-A448-1116FA09FBC7}" srcOrd="0" destOrd="0" presId="urn:microsoft.com/office/officeart/2005/8/layout/orgChart1"/>
    <dgm:cxn modelId="{A408ABA1-EE09-4433-9764-B88A1F54756B}" type="presOf" srcId="{7026F7F9-9390-4416-AE06-E0C3B53CC1F3}" destId="{51F5906B-D3A7-4248-B852-A4B164291E57}" srcOrd="1" destOrd="0" presId="urn:microsoft.com/office/officeart/2005/8/layout/orgChart1"/>
    <dgm:cxn modelId="{9D1674C0-0E9E-486A-8F1E-F2A42A4CF0CC}" type="presOf" srcId="{31B1286D-3FDF-43AC-932F-83D8EF7E1D17}" destId="{E27CB379-DB2C-40C1-96EA-E3FFADA688F1}" srcOrd="0" destOrd="0" presId="urn:microsoft.com/office/officeart/2005/8/layout/orgChart1"/>
    <dgm:cxn modelId="{5536C126-A849-4045-B122-0D567B95EB17}" type="presOf" srcId="{71924459-3E8C-4535-B11E-741B11507C5E}" destId="{918B4D4F-2A9B-4AF4-BC10-4E02FF094371}" srcOrd="0" destOrd="0" presId="urn:microsoft.com/office/officeart/2005/8/layout/orgChart1"/>
    <dgm:cxn modelId="{55CBD438-4100-4288-98F0-A59E46744F01}" srcId="{18B1FD4F-364B-4883-BE66-E79706B13B9C}" destId="{7026F7F9-9390-4416-AE06-E0C3B53CC1F3}" srcOrd="3" destOrd="0" parTransId="{71924459-3E8C-4535-B11E-741B11507C5E}" sibTransId="{547D97E0-C8E0-4FDA-88D7-BCC0476263D3}"/>
    <dgm:cxn modelId="{655995C3-A587-4F7C-9E02-D82E6C9F3383}" type="presOf" srcId="{52419C08-44E5-4EB8-BDD2-76E06FCD3A55}" destId="{957A1D66-534D-4A29-98EB-5A6AAFE986EE}" srcOrd="1" destOrd="0" presId="urn:microsoft.com/office/officeart/2005/8/layout/orgChart1"/>
    <dgm:cxn modelId="{0D561F11-E7A8-467E-9264-C9B35C776DBD}" srcId="{27103797-34C1-4ED2-8474-8ABBCA059462}" destId="{18B1FD4F-364B-4883-BE66-E79706B13B9C}" srcOrd="0" destOrd="0" parTransId="{909E252A-15D7-4D78-8283-2E00E9B50894}" sibTransId="{7509ED9D-F9F5-46BA-8B2E-28E8FEDFC0A9}"/>
    <dgm:cxn modelId="{993E4614-73C5-468B-A3E0-CFC38542ECC2}" srcId="{18B1FD4F-364B-4883-BE66-E79706B13B9C}" destId="{52419C08-44E5-4EB8-BDD2-76E06FCD3A55}" srcOrd="1" destOrd="0" parTransId="{F0AF380F-3B3C-4CCF-A6D7-E76410B494A0}" sibTransId="{609C1B48-5E36-48B4-B9B4-B450ECFC7C32}"/>
    <dgm:cxn modelId="{11983B11-DAD2-4C50-94A4-F86E13962345}" type="presOf" srcId="{31B1286D-3FDF-43AC-932F-83D8EF7E1D17}" destId="{05F15720-96BD-4CB5-8E47-2314E3092595}" srcOrd="1" destOrd="0" presId="urn:microsoft.com/office/officeart/2005/8/layout/orgChart1"/>
    <dgm:cxn modelId="{82C9597A-FE8D-4D60-922C-D29E25782B31}" type="presOf" srcId="{10E9A659-1EB4-4F8D-A737-BD94340EC929}" destId="{59E62216-678F-4B9C-B70A-0D1402ED0DA5}" srcOrd="0" destOrd="0" presId="urn:microsoft.com/office/officeart/2005/8/layout/orgChart1"/>
    <dgm:cxn modelId="{174E84A5-09AE-4A3A-8DD7-CBC55C2B1AA4}" srcId="{18B1FD4F-364B-4883-BE66-E79706B13B9C}" destId="{31B1286D-3FDF-43AC-932F-83D8EF7E1D17}" srcOrd="0" destOrd="0" parTransId="{51C7C4B2-17E2-4094-9961-564A0EF00C25}" sibTransId="{8775E06C-A454-40C2-B06E-3F88B280FA90}"/>
    <dgm:cxn modelId="{E6033C8F-536E-4EAD-ACAA-A9E9F4208E18}" type="presOf" srcId="{7026F7F9-9390-4416-AE06-E0C3B53CC1F3}" destId="{4A9F7C7D-86F7-4C88-A776-75FC370AFAF3}" srcOrd="0" destOrd="0" presId="urn:microsoft.com/office/officeart/2005/8/layout/orgChart1"/>
    <dgm:cxn modelId="{C5F2059B-6A83-492F-BAEF-430BD3B5BF11}" type="presOf" srcId="{27103797-34C1-4ED2-8474-8ABBCA059462}" destId="{CF85EE78-3057-47F2-8518-71468966F617}" srcOrd="0" destOrd="0" presId="urn:microsoft.com/office/officeart/2005/8/layout/orgChart1"/>
    <dgm:cxn modelId="{9C9BBA82-C944-48EE-8F5A-3647B8354908}" type="presOf" srcId="{7DBB4452-3605-48CB-9941-5134A900E4D4}" destId="{11CD1FC2-E08D-4534-9B3E-E09E8A87EB83}" srcOrd="0" destOrd="0" presId="urn:microsoft.com/office/officeart/2005/8/layout/orgChart1"/>
    <dgm:cxn modelId="{F8D753B5-43DD-4807-87A9-41C4E96EA5DF}" type="presOf" srcId="{7DBB4452-3605-48CB-9941-5134A900E4D4}" destId="{7AF50C05-5177-4C5D-8533-DD473FA53ADB}" srcOrd="1" destOrd="0" presId="urn:microsoft.com/office/officeart/2005/8/layout/orgChart1"/>
    <dgm:cxn modelId="{019834C6-02FE-4CD6-B175-8AF8C3190DAF}" type="presOf" srcId="{10E9A659-1EB4-4F8D-A737-BD94340EC929}" destId="{48A30A83-0F05-494A-A1DD-6C514772440F}" srcOrd="1" destOrd="0" presId="urn:microsoft.com/office/officeart/2005/8/layout/orgChart1"/>
    <dgm:cxn modelId="{AE72130C-051D-45BF-A6E2-386D6EEE3F8C}" type="presOf" srcId="{F0AF380F-3B3C-4CCF-A6D7-E76410B494A0}" destId="{6A4AFDEA-921B-42C4-85DB-E123B0A5D8C0}" srcOrd="0" destOrd="0" presId="urn:microsoft.com/office/officeart/2005/8/layout/orgChart1"/>
    <dgm:cxn modelId="{B90DBD27-8614-48D7-BF8C-539CB41C0B4B}" srcId="{18B1FD4F-364B-4883-BE66-E79706B13B9C}" destId="{7DBB4452-3605-48CB-9941-5134A900E4D4}" srcOrd="4" destOrd="0" parTransId="{3805A4F9-0664-431E-910C-DDEB38AC8388}" sibTransId="{68D32B0A-D67F-4FE5-AC64-D6F8B0722B0E}"/>
    <dgm:cxn modelId="{966D51B2-5A4D-45CE-BDE7-20F63512E189}" type="presOf" srcId="{18B1FD4F-364B-4883-BE66-E79706B13B9C}" destId="{1275719E-9F2A-4B4D-A0FC-9BC7240FCF82}" srcOrd="1" destOrd="0" presId="urn:microsoft.com/office/officeart/2005/8/layout/orgChart1"/>
    <dgm:cxn modelId="{7C9532CA-E7BA-436C-B7CB-D506AD47F0EC}" type="presOf" srcId="{52419C08-44E5-4EB8-BDD2-76E06FCD3A55}" destId="{3113567A-A7C0-4E9C-821A-831950B7FAD4}" srcOrd="0" destOrd="0" presId="urn:microsoft.com/office/officeart/2005/8/layout/orgChart1"/>
    <dgm:cxn modelId="{40430C1A-98F4-4218-9BC0-07E3784A2F51}" type="presOf" srcId="{3805A4F9-0664-431E-910C-DDEB38AC8388}" destId="{100AA6C3-3157-4E11-A36A-6CD4096E7154}" srcOrd="0" destOrd="0" presId="urn:microsoft.com/office/officeart/2005/8/layout/orgChart1"/>
    <dgm:cxn modelId="{17EE96DA-D5A0-4376-90B9-C2311B9257D6}" type="presOf" srcId="{18B1FD4F-364B-4883-BE66-E79706B13B9C}" destId="{64B9C0A5-AD9F-4486-892D-049455564656}" srcOrd="0" destOrd="0" presId="urn:microsoft.com/office/officeart/2005/8/layout/orgChart1"/>
    <dgm:cxn modelId="{E8739438-8C1A-4582-8D83-DBD608C017A1}" srcId="{18B1FD4F-364B-4883-BE66-E79706B13B9C}" destId="{10E9A659-1EB4-4F8D-A737-BD94340EC929}" srcOrd="2" destOrd="0" parTransId="{94FEC03B-5CE7-42CB-89F3-9C616F2FA13E}" sibTransId="{40EEB9C4-CC61-4B1C-90A9-88901C62AFDB}"/>
    <dgm:cxn modelId="{25A29192-6FCE-467A-9EF7-E4278FCEA29E}" type="presOf" srcId="{51C7C4B2-17E2-4094-9961-564A0EF00C25}" destId="{EE86483D-7A25-45C8-ADB7-E37D6A21E653}" srcOrd="0" destOrd="0" presId="urn:microsoft.com/office/officeart/2005/8/layout/orgChart1"/>
    <dgm:cxn modelId="{98C846F6-FE10-4140-9E99-F4DAF569C915}" type="presParOf" srcId="{CF85EE78-3057-47F2-8518-71468966F617}" destId="{FF843773-7DC2-4DC9-B37B-EBEE91A76FB7}" srcOrd="0" destOrd="0" presId="urn:microsoft.com/office/officeart/2005/8/layout/orgChart1"/>
    <dgm:cxn modelId="{A379D5E8-ACE2-419D-8710-58DEFB1363FE}" type="presParOf" srcId="{FF843773-7DC2-4DC9-B37B-EBEE91A76FB7}" destId="{8AD948EC-93D9-4FC0-A2B9-091191E86D8F}" srcOrd="0" destOrd="0" presId="urn:microsoft.com/office/officeart/2005/8/layout/orgChart1"/>
    <dgm:cxn modelId="{8580DBDC-5D71-4887-8FAE-4B4276E17673}" type="presParOf" srcId="{8AD948EC-93D9-4FC0-A2B9-091191E86D8F}" destId="{64B9C0A5-AD9F-4486-892D-049455564656}" srcOrd="0" destOrd="0" presId="urn:microsoft.com/office/officeart/2005/8/layout/orgChart1"/>
    <dgm:cxn modelId="{CE8D142B-48E4-496A-894E-0F2BBF5F3D22}" type="presParOf" srcId="{8AD948EC-93D9-4FC0-A2B9-091191E86D8F}" destId="{1275719E-9F2A-4B4D-A0FC-9BC7240FCF82}" srcOrd="1" destOrd="0" presId="urn:microsoft.com/office/officeart/2005/8/layout/orgChart1"/>
    <dgm:cxn modelId="{5C6E0D5E-8147-47FF-B6DD-42C79AB4FE26}" type="presParOf" srcId="{FF843773-7DC2-4DC9-B37B-EBEE91A76FB7}" destId="{BE99D8F7-8366-47A6-808B-2480B3E5E363}" srcOrd="1" destOrd="0" presId="urn:microsoft.com/office/officeart/2005/8/layout/orgChart1"/>
    <dgm:cxn modelId="{2A5D5B74-0ECB-425F-B404-70A8C37FB376}" type="presParOf" srcId="{BE99D8F7-8366-47A6-808B-2480B3E5E363}" destId="{8C05F05F-0E8F-41A5-A448-1116FA09FBC7}" srcOrd="0" destOrd="0" presId="urn:microsoft.com/office/officeart/2005/8/layout/orgChart1"/>
    <dgm:cxn modelId="{82DA9AEA-884D-4C8D-BFED-CCBF59241E9F}" type="presParOf" srcId="{BE99D8F7-8366-47A6-808B-2480B3E5E363}" destId="{4A836D31-0954-49D9-B809-53F71DA75014}" srcOrd="1" destOrd="0" presId="urn:microsoft.com/office/officeart/2005/8/layout/orgChart1"/>
    <dgm:cxn modelId="{A04CCCAE-E211-437C-8E89-B2BDF4FB86AB}" type="presParOf" srcId="{4A836D31-0954-49D9-B809-53F71DA75014}" destId="{95177F7B-C134-4165-9383-0F98688B3212}" srcOrd="0" destOrd="0" presId="urn:microsoft.com/office/officeart/2005/8/layout/orgChart1"/>
    <dgm:cxn modelId="{64CE4045-72F5-459E-BAE5-7FA6A65E126E}" type="presParOf" srcId="{95177F7B-C134-4165-9383-0F98688B3212}" destId="{59E62216-678F-4B9C-B70A-0D1402ED0DA5}" srcOrd="0" destOrd="0" presId="urn:microsoft.com/office/officeart/2005/8/layout/orgChart1"/>
    <dgm:cxn modelId="{E947968E-8530-4DBD-93CE-7B695BB1346F}" type="presParOf" srcId="{95177F7B-C134-4165-9383-0F98688B3212}" destId="{48A30A83-0F05-494A-A1DD-6C514772440F}" srcOrd="1" destOrd="0" presId="urn:microsoft.com/office/officeart/2005/8/layout/orgChart1"/>
    <dgm:cxn modelId="{F00249FD-A951-4C96-A4B7-61C3A0E3D4F2}" type="presParOf" srcId="{4A836D31-0954-49D9-B809-53F71DA75014}" destId="{49099610-B637-4066-970B-30712E9925FE}" srcOrd="1" destOrd="0" presId="urn:microsoft.com/office/officeart/2005/8/layout/orgChart1"/>
    <dgm:cxn modelId="{BBEA079B-2E96-4169-9F48-C1959AA65338}" type="presParOf" srcId="{4A836D31-0954-49D9-B809-53F71DA75014}" destId="{AED550E3-BC11-49CD-B5FC-684BE2A1B322}" srcOrd="2" destOrd="0" presId="urn:microsoft.com/office/officeart/2005/8/layout/orgChart1"/>
    <dgm:cxn modelId="{A867503D-5BA6-455D-BBEC-CAEB14E55D53}" type="presParOf" srcId="{BE99D8F7-8366-47A6-808B-2480B3E5E363}" destId="{918B4D4F-2A9B-4AF4-BC10-4E02FF094371}" srcOrd="2" destOrd="0" presId="urn:microsoft.com/office/officeart/2005/8/layout/orgChart1"/>
    <dgm:cxn modelId="{0F63C312-4A5B-4A1B-BA3D-91870380D1BC}" type="presParOf" srcId="{BE99D8F7-8366-47A6-808B-2480B3E5E363}" destId="{AE7585CD-FD3C-469E-AF3C-7E665FDEA96F}" srcOrd="3" destOrd="0" presId="urn:microsoft.com/office/officeart/2005/8/layout/orgChart1"/>
    <dgm:cxn modelId="{CFAF3466-8C5E-403B-BA8C-3238D1E8283A}" type="presParOf" srcId="{AE7585CD-FD3C-469E-AF3C-7E665FDEA96F}" destId="{385354C9-9D10-439F-8BFE-07CD7F57F660}" srcOrd="0" destOrd="0" presId="urn:microsoft.com/office/officeart/2005/8/layout/orgChart1"/>
    <dgm:cxn modelId="{AB0E8827-9ED7-4BC5-835F-36CADEAC4C64}" type="presParOf" srcId="{385354C9-9D10-439F-8BFE-07CD7F57F660}" destId="{4A9F7C7D-86F7-4C88-A776-75FC370AFAF3}" srcOrd="0" destOrd="0" presId="urn:microsoft.com/office/officeart/2005/8/layout/orgChart1"/>
    <dgm:cxn modelId="{7506205C-2D1F-475F-A79D-EA4EE62054A3}" type="presParOf" srcId="{385354C9-9D10-439F-8BFE-07CD7F57F660}" destId="{51F5906B-D3A7-4248-B852-A4B164291E57}" srcOrd="1" destOrd="0" presId="urn:microsoft.com/office/officeart/2005/8/layout/orgChart1"/>
    <dgm:cxn modelId="{ED2EDAA9-E611-4BC4-A375-F0500B933E81}" type="presParOf" srcId="{AE7585CD-FD3C-469E-AF3C-7E665FDEA96F}" destId="{B6C37531-AC13-408F-A7C6-9D2B2E7DEED7}" srcOrd="1" destOrd="0" presId="urn:microsoft.com/office/officeart/2005/8/layout/orgChart1"/>
    <dgm:cxn modelId="{B9928A4B-0D4C-47B5-804F-C5B180933FF6}" type="presParOf" srcId="{AE7585CD-FD3C-469E-AF3C-7E665FDEA96F}" destId="{47DE37D1-719E-4998-90F3-97DB103F6D96}" srcOrd="2" destOrd="0" presId="urn:microsoft.com/office/officeart/2005/8/layout/orgChart1"/>
    <dgm:cxn modelId="{312DA8F6-E39F-40A6-9827-3097868CF959}" type="presParOf" srcId="{BE99D8F7-8366-47A6-808B-2480B3E5E363}" destId="{100AA6C3-3157-4E11-A36A-6CD4096E7154}" srcOrd="4" destOrd="0" presId="urn:microsoft.com/office/officeart/2005/8/layout/orgChart1"/>
    <dgm:cxn modelId="{EE001A6D-57DF-4F25-998C-278FA212100B}" type="presParOf" srcId="{BE99D8F7-8366-47A6-808B-2480B3E5E363}" destId="{035D1E6E-8E2F-4095-8664-055D78445322}" srcOrd="5" destOrd="0" presId="urn:microsoft.com/office/officeart/2005/8/layout/orgChart1"/>
    <dgm:cxn modelId="{12D325D4-5D8B-4582-966F-206A188BFE28}" type="presParOf" srcId="{035D1E6E-8E2F-4095-8664-055D78445322}" destId="{672B3ABC-002A-48D6-87B4-539C48F4819A}" srcOrd="0" destOrd="0" presId="urn:microsoft.com/office/officeart/2005/8/layout/orgChart1"/>
    <dgm:cxn modelId="{1768546F-42B7-4FD1-94B0-7D7569F474BC}" type="presParOf" srcId="{672B3ABC-002A-48D6-87B4-539C48F4819A}" destId="{11CD1FC2-E08D-4534-9B3E-E09E8A87EB83}" srcOrd="0" destOrd="0" presId="urn:microsoft.com/office/officeart/2005/8/layout/orgChart1"/>
    <dgm:cxn modelId="{B860C9BB-76FE-405C-B6DF-F5884CFF485F}" type="presParOf" srcId="{672B3ABC-002A-48D6-87B4-539C48F4819A}" destId="{7AF50C05-5177-4C5D-8533-DD473FA53ADB}" srcOrd="1" destOrd="0" presId="urn:microsoft.com/office/officeart/2005/8/layout/orgChart1"/>
    <dgm:cxn modelId="{F6198B32-DCBE-40D4-A34A-A2DDE4193836}" type="presParOf" srcId="{035D1E6E-8E2F-4095-8664-055D78445322}" destId="{24A23777-DBF8-4B90-9895-73329729C64D}" srcOrd="1" destOrd="0" presId="urn:microsoft.com/office/officeart/2005/8/layout/orgChart1"/>
    <dgm:cxn modelId="{EE68DF48-257B-4AE0-90CA-F0DFA03A51A5}" type="presParOf" srcId="{035D1E6E-8E2F-4095-8664-055D78445322}" destId="{E2430141-7C1E-49BC-9CA7-EF66490046B4}" srcOrd="2" destOrd="0" presId="urn:microsoft.com/office/officeart/2005/8/layout/orgChart1"/>
    <dgm:cxn modelId="{D6FE3ED0-4D1F-4FFF-A7CC-34830C3B509D}" type="presParOf" srcId="{FF843773-7DC2-4DC9-B37B-EBEE91A76FB7}" destId="{10B0CFB9-137D-4D22-A76D-F435C3C395E0}" srcOrd="2" destOrd="0" presId="urn:microsoft.com/office/officeart/2005/8/layout/orgChart1"/>
    <dgm:cxn modelId="{FEF04F26-39DA-4778-BCA3-FDA44758A0BC}" type="presParOf" srcId="{10B0CFB9-137D-4D22-A76D-F435C3C395E0}" destId="{EE86483D-7A25-45C8-ADB7-E37D6A21E653}" srcOrd="0" destOrd="0" presId="urn:microsoft.com/office/officeart/2005/8/layout/orgChart1"/>
    <dgm:cxn modelId="{6168469D-7976-42FD-8F19-A29B3A7D025A}" type="presParOf" srcId="{10B0CFB9-137D-4D22-A76D-F435C3C395E0}" destId="{41D2BD75-8938-4086-92E6-AF48EAFC63EA}" srcOrd="1" destOrd="0" presId="urn:microsoft.com/office/officeart/2005/8/layout/orgChart1"/>
    <dgm:cxn modelId="{600C6379-1FAD-4FF8-B899-79DC7CEF5480}" type="presParOf" srcId="{41D2BD75-8938-4086-92E6-AF48EAFC63EA}" destId="{BB73DA82-5704-4695-B84D-1BA0C172DB27}" srcOrd="0" destOrd="0" presId="urn:microsoft.com/office/officeart/2005/8/layout/orgChart1"/>
    <dgm:cxn modelId="{B7562391-9226-493C-A60A-A2E0E9C95A47}" type="presParOf" srcId="{BB73DA82-5704-4695-B84D-1BA0C172DB27}" destId="{E27CB379-DB2C-40C1-96EA-E3FFADA688F1}" srcOrd="0" destOrd="0" presId="urn:microsoft.com/office/officeart/2005/8/layout/orgChart1"/>
    <dgm:cxn modelId="{B4F4A0DC-6571-42D2-8CBE-5725518A793F}" type="presParOf" srcId="{BB73DA82-5704-4695-B84D-1BA0C172DB27}" destId="{05F15720-96BD-4CB5-8E47-2314E3092595}" srcOrd="1" destOrd="0" presId="urn:microsoft.com/office/officeart/2005/8/layout/orgChart1"/>
    <dgm:cxn modelId="{004E1D7A-3CFA-4D1E-BE27-234FAD77C0D5}" type="presParOf" srcId="{41D2BD75-8938-4086-92E6-AF48EAFC63EA}" destId="{C758C7D6-7FD6-4FFD-8E56-C5495132BCC7}" srcOrd="1" destOrd="0" presId="urn:microsoft.com/office/officeart/2005/8/layout/orgChart1"/>
    <dgm:cxn modelId="{F936DAAA-C71E-407E-B8A1-5B75C66D0B1D}" type="presParOf" srcId="{41D2BD75-8938-4086-92E6-AF48EAFC63EA}" destId="{549DA50C-B727-41FF-A13D-0DDFA4DDAA04}" srcOrd="2" destOrd="0" presId="urn:microsoft.com/office/officeart/2005/8/layout/orgChart1"/>
    <dgm:cxn modelId="{B43F5E16-BC33-4112-A973-D2FE1C6B5C8D}" type="presParOf" srcId="{10B0CFB9-137D-4D22-A76D-F435C3C395E0}" destId="{6A4AFDEA-921B-42C4-85DB-E123B0A5D8C0}" srcOrd="2" destOrd="0" presId="urn:microsoft.com/office/officeart/2005/8/layout/orgChart1"/>
    <dgm:cxn modelId="{EA9CA2C3-B974-4E95-AB1A-C3496F512ECE}" type="presParOf" srcId="{10B0CFB9-137D-4D22-A76D-F435C3C395E0}" destId="{B676E0EA-0EAC-441E-8BBA-2F005A78236D}" srcOrd="3" destOrd="0" presId="urn:microsoft.com/office/officeart/2005/8/layout/orgChart1"/>
    <dgm:cxn modelId="{897E44AD-D86F-4BEC-8444-3BED4F36B73E}" type="presParOf" srcId="{B676E0EA-0EAC-441E-8BBA-2F005A78236D}" destId="{4C6CCA02-9131-4A49-AB43-5931EFB89B69}" srcOrd="0" destOrd="0" presId="urn:microsoft.com/office/officeart/2005/8/layout/orgChart1"/>
    <dgm:cxn modelId="{AF38EA42-510D-4E56-B85C-5A2DE4A6AB83}" type="presParOf" srcId="{4C6CCA02-9131-4A49-AB43-5931EFB89B69}" destId="{3113567A-A7C0-4E9C-821A-831950B7FAD4}" srcOrd="0" destOrd="0" presId="urn:microsoft.com/office/officeart/2005/8/layout/orgChart1"/>
    <dgm:cxn modelId="{B123B398-AC48-4990-8CF1-8746C790344D}" type="presParOf" srcId="{4C6CCA02-9131-4A49-AB43-5931EFB89B69}" destId="{957A1D66-534D-4A29-98EB-5A6AAFE986EE}" srcOrd="1" destOrd="0" presId="urn:microsoft.com/office/officeart/2005/8/layout/orgChart1"/>
    <dgm:cxn modelId="{884D0548-0B87-4D20-A964-FD22BA5A5767}" type="presParOf" srcId="{B676E0EA-0EAC-441E-8BBA-2F005A78236D}" destId="{AC88A92E-B86C-410D-80D9-D1139B722851}" srcOrd="1" destOrd="0" presId="urn:microsoft.com/office/officeart/2005/8/layout/orgChart1"/>
    <dgm:cxn modelId="{D8FAC484-44DC-4318-83E8-5D602908A303}" type="presParOf" srcId="{B676E0EA-0EAC-441E-8BBA-2F005A78236D}" destId="{33524F74-851A-4480-BA2E-F5FAC4A5BA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AFDEA-921B-42C4-85DB-E123B0A5D8C0}">
      <dsp:nvSpPr>
        <dsp:cNvPr id="0" name=""/>
        <dsp:cNvSpPr/>
      </dsp:nvSpPr>
      <dsp:spPr>
        <a:xfrm>
          <a:off x="1168178" y="638233"/>
          <a:ext cx="1042896" cy="982492"/>
        </a:xfrm>
        <a:custGeom>
          <a:avLst/>
          <a:gdLst/>
          <a:ahLst/>
          <a:cxnLst/>
          <a:rect l="0" t="0" r="0" b="0"/>
          <a:pathLst>
            <a:path>
              <a:moveTo>
                <a:pt x="0" y="982492"/>
              </a:moveTo>
              <a:lnTo>
                <a:pt x="1042896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6483D-7A25-45C8-ADB7-E37D6A21E653}">
      <dsp:nvSpPr>
        <dsp:cNvPr id="0" name=""/>
        <dsp:cNvSpPr/>
      </dsp:nvSpPr>
      <dsp:spPr>
        <a:xfrm>
          <a:off x="1168178" y="998267"/>
          <a:ext cx="3070846" cy="622458"/>
        </a:xfrm>
        <a:custGeom>
          <a:avLst/>
          <a:gdLst/>
          <a:ahLst/>
          <a:cxnLst/>
          <a:rect l="0" t="0" r="0" b="0"/>
          <a:pathLst>
            <a:path>
              <a:moveTo>
                <a:pt x="0" y="622458"/>
              </a:moveTo>
              <a:lnTo>
                <a:pt x="3070846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AA6C3-3157-4E11-A36A-6CD4096E7154}">
      <dsp:nvSpPr>
        <dsp:cNvPr id="0" name=""/>
        <dsp:cNvSpPr/>
      </dsp:nvSpPr>
      <dsp:spPr>
        <a:xfrm>
          <a:off x="1168178" y="1620725"/>
          <a:ext cx="4110973" cy="65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54"/>
              </a:lnTo>
              <a:lnTo>
                <a:pt x="4110973" y="489554"/>
              </a:lnTo>
              <a:lnTo>
                <a:pt x="4110973" y="65754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B4D4F-2A9B-4AF4-BC10-4E02FF094371}">
      <dsp:nvSpPr>
        <dsp:cNvPr id="0" name=""/>
        <dsp:cNvSpPr/>
      </dsp:nvSpPr>
      <dsp:spPr>
        <a:xfrm>
          <a:off x="1168178" y="1620725"/>
          <a:ext cx="2141365" cy="65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54"/>
              </a:lnTo>
              <a:lnTo>
                <a:pt x="2141365" y="489554"/>
              </a:lnTo>
              <a:lnTo>
                <a:pt x="2141365" y="65754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5F05F-0E8F-41A5-A448-1116FA09FBC7}">
      <dsp:nvSpPr>
        <dsp:cNvPr id="0" name=""/>
        <dsp:cNvSpPr/>
      </dsp:nvSpPr>
      <dsp:spPr>
        <a:xfrm>
          <a:off x="966620" y="1620725"/>
          <a:ext cx="201557" cy="582932"/>
        </a:xfrm>
        <a:custGeom>
          <a:avLst/>
          <a:gdLst/>
          <a:ahLst/>
          <a:cxnLst/>
          <a:rect l="0" t="0" r="0" b="0"/>
          <a:pathLst>
            <a:path>
              <a:moveTo>
                <a:pt x="201557" y="0"/>
              </a:moveTo>
              <a:lnTo>
                <a:pt x="201557" y="414942"/>
              </a:lnTo>
              <a:lnTo>
                <a:pt x="0" y="414942"/>
              </a:lnTo>
              <a:lnTo>
                <a:pt x="0" y="58293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9C0A5-AD9F-4486-892D-049455564656}">
      <dsp:nvSpPr>
        <dsp:cNvPr id="0" name=""/>
        <dsp:cNvSpPr/>
      </dsp:nvSpPr>
      <dsp:spPr>
        <a:xfrm>
          <a:off x="239691" y="519832"/>
          <a:ext cx="1856974" cy="110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solidFill>
                <a:schemeClr val="tx1"/>
              </a:solidFill>
            </a:rPr>
            <a:t>Носители информации</a:t>
          </a:r>
          <a:r>
            <a:rPr lang="ru-RU" altLang="ru-RU" sz="1500" kern="1200" dirty="0" smtClean="0">
              <a:solidFill>
                <a:srgbClr val="92D050"/>
              </a:solidFill>
            </a:rPr>
            <a:t>:</a:t>
          </a:r>
          <a:endParaRPr lang="ru-RU" sz="1500" kern="1200" dirty="0"/>
        </a:p>
      </dsp:txBody>
      <dsp:txXfrm>
        <a:off x="239691" y="519832"/>
        <a:ext cx="1856974" cy="1100892"/>
      </dsp:txXfrm>
    </dsp:sp>
    <dsp:sp modelId="{59E62216-678F-4B9C-B70A-0D1402ED0DA5}">
      <dsp:nvSpPr>
        <dsp:cNvPr id="0" name=""/>
        <dsp:cNvSpPr/>
      </dsp:nvSpPr>
      <dsp:spPr>
        <a:xfrm>
          <a:off x="0" y="2203657"/>
          <a:ext cx="1933241" cy="967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Средства обработки документов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2203657"/>
        <a:ext cx="1933241" cy="967132"/>
      </dsp:txXfrm>
    </dsp:sp>
    <dsp:sp modelId="{4A9F7C7D-86F7-4C88-A776-75FC370AFAF3}">
      <dsp:nvSpPr>
        <dsp:cNvPr id="0" name=""/>
        <dsp:cNvSpPr/>
      </dsp:nvSpPr>
      <dsp:spPr>
        <a:xfrm>
          <a:off x="2364225" y="2278268"/>
          <a:ext cx="1890636" cy="857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Средства хранения, поиска и транспортировки документов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364225" y="2278268"/>
        <a:ext cx="1890636" cy="857787"/>
      </dsp:txXfrm>
    </dsp:sp>
    <dsp:sp modelId="{11CD1FC2-E08D-4534-9B3E-E09E8A87EB83}">
      <dsp:nvSpPr>
        <dsp:cNvPr id="0" name=""/>
        <dsp:cNvSpPr/>
      </dsp:nvSpPr>
      <dsp:spPr>
        <a:xfrm>
          <a:off x="4479200" y="2278268"/>
          <a:ext cx="1599902" cy="799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Офисная мебель и оборудование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479200" y="2278268"/>
        <a:ext cx="1599902" cy="799951"/>
      </dsp:txXfrm>
    </dsp:sp>
    <dsp:sp modelId="{E27CB379-DB2C-40C1-96EA-E3FFADA688F1}">
      <dsp:nvSpPr>
        <dsp:cNvPr id="0" name=""/>
        <dsp:cNvSpPr/>
      </dsp:nvSpPr>
      <dsp:spPr>
        <a:xfrm>
          <a:off x="4239025" y="447820"/>
          <a:ext cx="1856974" cy="110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Средства репрографии и оперативной полиграфии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39025" y="447820"/>
        <a:ext cx="1856974" cy="1100892"/>
      </dsp:txXfrm>
    </dsp:sp>
    <dsp:sp modelId="{3113567A-A7C0-4E9C-821A-831950B7FAD4}">
      <dsp:nvSpPr>
        <dsp:cNvPr id="0" name=""/>
        <dsp:cNvSpPr/>
      </dsp:nvSpPr>
      <dsp:spPr>
        <a:xfrm>
          <a:off x="2211075" y="87786"/>
          <a:ext cx="1856974" cy="110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Средства составления и изготовления документов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11075" y="87786"/>
        <a:ext cx="1856974" cy="110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lyatti.infoskidka.ru/images/custom/10_1179349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51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56292"/>
            <a:ext cx="792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Классификация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организационной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техники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ngs.ru/news/63/preview/010102e6361d597bd5fe58d4a164ad1a03558714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81" y="2636912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специализированная мебель для служебных помещений;</a:t>
            </a:r>
          </a:p>
          <a:p>
            <a:r>
              <a:rPr lang="ru-RU" altLang="ru-RU" dirty="0"/>
              <a:t>специализированное оборудование для служебных помещений.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Офисная мебель и оборудование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Оргтехника, организационная техника</a:t>
            </a:r>
            <a:r>
              <a:rPr lang="ru-RU" sz="2800" dirty="0" smtClean="0"/>
              <a:t>— </a:t>
            </a:r>
            <a:r>
              <a:rPr lang="ru-RU" sz="2800" dirty="0"/>
              <a:t>комплекс, совокупность современных технических средств подготовки, размножения (копирования), обработки, хранения, (автоматического) поиска, передачи, получения документов в процессе </a:t>
            </a:r>
            <a:r>
              <a:rPr lang="ru-RU" sz="2800" dirty="0" smtClean="0"/>
              <a:t>документооборота.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8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15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dirty="0">
                <a:solidFill>
                  <a:srgbClr val="92D050"/>
                </a:solidFill>
              </a:rPr>
              <a:t>Средства организационной техники</a:t>
            </a:r>
            <a:endParaRPr lang="ru-RU" sz="3600" dirty="0">
              <a:solidFill>
                <a:srgbClr val="92D05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69131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4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539552" y="476672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dirty="0" smtClean="0">
                <a:solidFill>
                  <a:srgbClr val="92D050"/>
                </a:solidFill>
              </a:rPr>
              <a:t>Носители информации:</a:t>
            </a:r>
            <a:r>
              <a:rPr lang="ru-RU" altLang="ru-RU" dirty="0" smtClean="0">
                <a:solidFill>
                  <a:srgbClr val="92D050"/>
                </a:solidFill>
              </a:rPr>
              <a:t/>
            </a:r>
            <a:br>
              <a:rPr lang="ru-RU" altLang="ru-RU" dirty="0" smtClean="0">
                <a:solidFill>
                  <a:srgbClr val="92D050"/>
                </a:solidFill>
              </a:rPr>
            </a:br>
            <a:endParaRPr lang="ru-RU" altLang="ru-RU" dirty="0" smtClean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носители на бумажной основе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носители </a:t>
            </a:r>
            <a:r>
              <a:rPr lang="ru-RU" altLang="ru-RU" sz="2400" dirty="0"/>
              <a:t>для </a:t>
            </a:r>
            <a:r>
              <a:rPr lang="ru-RU" altLang="ru-RU" sz="2400" dirty="0" err="1"/>
              <a:t>репрографических</a:t>
            </a:r>
            <a:r>
              <a:rPr lang="ru-RU" altLang="ru-RU" sz="2400" dirty="0"/>
              <a:t> процессов (термобумага, </a:t>
            </a:r>
            <a:r>
              <a:rPr lang="ru-RU" altLang="ru-RU" sz="2400" dirty="0" err="1"/>
              <a:t>диазобумага</a:t>
            </a:r>
            <a:r>
              <a:rPr lang="ru-RU" altLang="ru-RU" sz="2400" dirty="0"/>
              <a:t>, фотопленка, калька, бумага многослойная для электроискрового копирования и т. д.);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/>
              <a:t>микроносители</a:t>
            </a:r>
            <a:r>
              <a:rPr lang="ru-RU" alt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/>
              <a:t>звуконосители</a:t>
            </a:r>
            <a:r>
              <a:rPr lang="ru-RU" alt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/>
              <a:t>видеоносители</a:t>
            </a:r>
            <a:r>
              <a:rPr lang="ru-RU" alt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магнитные </a:t>
            </a:r>
            <a:r>
              <a:rPr lang="ru-RU" altLang="ru-RU" sz="2400" dirty="0"/>
              <a:t>носители;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оптические носители.</a:t>
            </a:r>
            <a:endParaRPr lang="ru-RU" sz="2400" dirty="0"/>
          </a:p>
        </p:txBody>
      </p:sp>
      <p:pic>
        <p:nvPicPr>
          <p:cNvPr id="1026" name="Picture 2" descr="http://files.ub.ua/ist/?action=3&amp;f=/goods/goods-photos/26/702541_kalka_origami_yourorigami_info-47413437.jpg&amp;h=240&amp;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549">
            <a:off x="7502992" y="548376"/>
            <a:ext cx="2381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x.ru/autocatalog/ms_memory_stick_cards/47469_-2_d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16732"/>
            <a:ext cx="2043832" cy="17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ktofon-shop.ru/img/models/front/38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3194112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ora.md/uploads/images/00/01/40/2014/03/20/f04d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2084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-tulun.ru/info/images/photoalbum/album_33/write_1_1_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96" y="52685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ручные пишущие средства;</a:t>
            </a:r>
          </a:p>
          <a:p>
            <a:r>
              <a:rPr lang="ru-RU" altLang="ru-RU" dirty="0"/>
              <a:t>пишущие машины;</a:t>
            </a:r>
          </a:p>
          <a:p>
            <a:r>
              <a:rPr lang="ru-RU" altLang="ru-RU" dirty="0" smtClean="0"/>
              <a:t>диктофонная </a:t>
            </a:r>
            <a:r>
              <a:rPr lang="ru-RU" altLang="ru-RU" dirty="0"/>
              <a:t>техника;</a:t>
            </a:r>
          </a:p>
          <a:p>
            <a:r>
              <a:rPr lang="ru-RU" altLang="ru-RU" dirty="0"/>
              <a:t>средства вычислительной </a:t>
            </a:r>
            <a:r>
              <a:rPr lang="ru-RU" altLang="ru-RU" dirty="0" smtClean="0"/>
              <a:t>техники</a:t>
            </a:r>
            <a:r>
              <a:rPr lang="en-US" altLang="ru-RU" dirty="0" smtClean="0"/>
              <a:t>;</a:t>
            </a:r>
            <a:endParaRPr lang="ru-RU" altLang="ru-RU" dirty="0" smtClean="0"/>
          </a:p>
          <a:p>
            <a:r>
              <a:rPr lang="ru-RU" altLang="ru-RU" dirty="0" smtClean="0"/>
              <a:t>Персональный компьютер.</a:t>
            </a:r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Средства составления и изготовления документов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2052" name="Picture 4" descr="http://www.ru.all.biz/img/ru/catalog/middle/3415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7483"/>
            <a:ext cx="3816424" cy="27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– машины, предназначенные для тиражирования документов.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Средства репрографии и оперативной полиграфии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www.abatprestige.ru/wp-content/uploads/2013/03/wcp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44416" cy="29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-используются </a:t>
            </a:r>
            <a:r>
              <a:rPr lang="ru-RU" dirty="0"/>
              <a:t>в условиях современного офиса для обеспечения единого порядка оформления документов, придания им формы, удобной для наглядного представления и практического использования информации.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Средства обработки документов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uralinform.ru/content/images/file/-/%D0%BF%D0%BE%D1%87%D1%82%D0%B0_%D0%B2_%D0%BA%D0%BE%D0%BB%D1%8C%D1%86%D0%BE%D0%B2%D0%BE12_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6810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-office.ru/upload/iblock/3cd/Rexel_Auto+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2" y="39955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ru.all.biz/img/ru/catalog/18147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6858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32" y="548680"/>
            <a:ext cx="8229600" cy="4572000"/>
          </a:xfrm>
        </p:spPr>
        <p:txBody>
          <a:bodyPr/>
          <a:lstStyle/>
          <a:p>
            <a:r>
              <a:rPr lang="ru-RU" altLang="ru-RU" dirty="0"/>
              <a:t>машины для нанесения защитных покрытий на документы;</a:t>
            </a:r>
          </a:p>
          <a:p>
            <a:r>
              <a:rPr lang="ru-RU" altLang="ru-RU" dirty="0"/>
              <a:t>адресовальные, штемпелевальные и франкировальные машины;</a:t>
            </a:r>
          </a:p>
          <a:p>
            <a:r>
              <a:rPr lang="ru-RU" altLang="ru-RU" dirty="0"/>
              <a:t>машины для уничтожения документов;</a:t>
            </a:r>
          </a:p>
          <a:p>
            <a:r>
              <a:rPr lang="ru-RU" altLang="ru-RU" dirty="0"/>
              <a:t>агрегатированные линии для обработки корреспонденции.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563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2D050"/>
                </a:solidFill>
              </a:rPr>
              <a:t>Средства обработки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409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первичные средства хранения документов (папки, коробки и т. п.);</a:t>
            </a:r>
          </a:p>
          <a:p>
            <a:pPr>
              <a:defRPr/>
            </a:pPr>
            <a:r>
              <a:rPr lang="ru-RU" dirty="0"/>
              <a:t>вторичные средства хранения документов (шкафы, ящики, стеллажи и т. п.);</a:t>
            </a:r>
          </a:p>
          <a:p>
            <a:pPr>
              <a:defRPr/>
            </a:pPr>
            <a:r>
              <a:rPr lang="ru-RU" dirty="0"/>
              <a:t>картотеки и картотечное оборудование;</a:t>
            </a:r>
          </a:p>
          <a:p>
            <a:pPr>
              <a:defRPr/>
            </a:pPr>
            <a:r>
              <a:rPr lang="ru-RU" dirty="0"/>
              <a:t>тележки для транспортировки документов;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Средства хранения, поиска и транспортировки документов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098" name="Picture 2" descr="http://www.ru.all.biz/img/ru/catalog/middle/21256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57170" cy="2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iga-tools.ru/UserFiles/Image/Trial/img2649_1987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3330352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479</TotalTime>
  <Words>268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составления и изготовления документов</vt:lpstr>
      <vt:lpstr>Средства репрографии и оперативной полиграфии</vt:lpstr>
      <vt:lpstr>Средства обработки документов</vt:lpstr>
      <vt:lpstr>Средства обработки документов</vt:lpstr>
      <vt:lpstr>Средства хранения, поиска и транспортировки документов</vt:lpstr>
      <vt:lpstr>Офисная мебель и оборудование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2017-11-19T02:57:03Z</dcterms:created>
  <dcterms:modified xsi:type="dcterms:W3CDTF">2017-12-03T07:30:36Z</dcterms:modified>
</cp:coreProperties>
</file>